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  <p:sldId id="324" r:id="rId3"/>
    <p:sldId id="325" r:id="rId4"/>
    <p:sldId id="326" r:id="rId5"/>
    <p:sldId id="327" r:id="rId6"/>
    <p:sldId id="328" r:id="rId7"/>
    <p:sldId id="330" r:id="rId8"/>
    <p:sldId id="329" r:id="rId9"/>
    <p:sldId id="33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0" autoAdjust="0"/>
    <p:restoredTop sz="94660"/>
  </p:normalViewPr>
  <p:slideViewPr>
    <p:cSldViewPr snapToGrid="0">
      <p:cViewPr varScale="1">
        <p:scale>
          <a:sx n="66" d="100"/>
          <a:sy n="66" d="100"/>
        </p:scale>
        <p:origin x="5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7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7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7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4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4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6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6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0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7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9E9DB-0C68-4655-97AA-760510170F7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9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Base Classes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potential problem exists when multiple base classes are directly inherited by a derived class.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what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problem is, consider the following class hierarchy: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983" y="3809347"/>
            <a:ext cx="4662569" cy="239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0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Base Classes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is actually inherited twice by Derived3- first it is inherited through Derived1, and then again through Derived2.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causes ambiguity when a member of Base is used by Derived3.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this ambiguity,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 includes a mechanism by which only one copy of Base will be included in Derived3.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feature is called a </a:t>
            </a:r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base class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03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Base Classes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situation, a derived class indirectly inherits the same base class more than once,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possible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prevent two copies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base from being present in the derived objects by having that base class inherited as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virtual by any derived class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keyword proceeds the base class access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specifier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when it is inherited by a derived class.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42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Base Classes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is an example that uses a virtual base class to prevent two copies of base from being present in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derived3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682" y="2317109"/>
            <a:ext cx="6843462" cy="433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8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Base Classes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54" y="1001578"/>
            <a:ext cx="9572585" cy="557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5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Base Classes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05" y="1116529"/>
            <a:ext cx="11159148" cy="443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4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Base Classes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derived1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derived2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had not inherited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statement</a:t>
            </a:r>
          </a:p>
          <a:p>
            <a:pPr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Would have been ambiguous and a compile-time error would have resulted.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127" y="2299886"/>
            <a:ext cx="3345630" cy="80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8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Base Classes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important to understand that when as base class is inherited as virtual by a derived class, that base class still exists within that derived class.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assuming the preceding program, this fragment is perfectly valid: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096" y="3773755"/>
            <a:ext cx="3678225" cy="114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5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Base Classes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only difference between a normal base class and a virtual one occurs when an object inherits the base more than once.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virtual base class are used, only one base class is present in the object.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Otherwise, multiple copies will be found.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83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8251</TotalTime>
  <Words>327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209</cp:revision>
  <dcterms:created xsi:type="dcterms:W3CDTF">2022-03-14T08:39:54Z</dcterms:created>
  <dcterms:modified xsi:type="dcterms:W3CDTF">2023-06-20T01:53:18Z</dcterms:modified>
</cp:coreProperties>
</file>