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most common types of bugs are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errors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errors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run time anomalies or unusual conditions that a program may encounter while executing.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might include conditions such as division by zero, access to an array outside of its bounds.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program encounter an exceptional condition, it is important that it is identified and dealt with effectively.</a:t>
            </a:r>
          </a:p>
        </p:txBody>
      </p:sp>
    </p:spTree>
    <p:extLst>
      <p:ext uri="{BB962C8B-B14F-4D97-AF65-F5344CB8AC3E}">
        <p14:creationId xmlns:p14="http://schemas.microsoft.com/office/powerpoint/2010/main" val="39692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program produces the following output because the integer exception will not be caught by a </a:t>
            </a:r>
            <a:r>
              <a:rPr lang="en-US" sz="3200" b="1" dirty="0"/>
              <a:t>double catch </a:t>
            </a:r>
            <a:r>
              <a:rPr lang="en-US" sz="3200" dirty="0"/>
              <a:t>statement.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34" y="2664483"/>
            <a:ext cx="4909189" cy="15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exception can be thrown from a statement that is outside the</a:t>
            </a:r>
            <a:r>
              <a:rPr lang="en-US" sz="3200" b="1" dirty="0"/>
              <a:t> try </a:t>
            </a:r>
            <a:r>
              <a:rPr lang="en-US" sz="3200" dirty="0"/>
              <a:t>block as long as the statement is within a function that is called from within the </a:t>
            </a:r>
            <a:r>
              <a:rPr lang="en-US" sz="3200" b="1" dirty="0"/>
              <a:t>try</a:t>
            </a:r>
            <a:r>
              <a:rPr lang="en-US" sz="3200" dirty="0"/>
              <a:t> block. For example, this is a valid program: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9" y="2889669"/>
            <a:ext cx="7892569" cy="369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0" y="1000394"/>
            <a:ext cx="7437623" cy="19843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86" y="2895559"/>
            <a:ext cx="5949795" cy="3962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38" y="1992567"/>
            <a:ext cx="37242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Exception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some circumstances you will want an exception handler to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catch all exceptions instead of just a certain type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This is easy to accomplish. Simply use this form of </a:t>
            </a:r>
            <a:r>
              <a:rPr lang="en-US" sz="3200" b="1" dirty="0"/>
              <a:t>catch</a:t>
            </a:r>
            <a:r>
              <a:rPr lang="en-US" sz="3200" dirty="0"/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02" y="3569669"/>
            <a:ext cx="6978867" cy="18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Exception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you </a:t>
            </a:r>
            <a:r>
              <a:rPr lang="en-US" sz="3200" dirty="0"/>
              <a:t>can restrict the type of exceptions that a function can throw back to its caller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To apply these restrictions, you must add a </a:t>
            </a:r>
            <a:r>
              <a:rPr lang="en-US" sz="3200" b="1" dirty="0"/>
              <a:t>throw</a:t>
            </a:r>
            <a:r>
              <a:rPr lang="en-US" sz="3200" dirty="0"/>
              <a:t> clause to the function definition.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general form of this is shown here: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620" y="3853664"/>
            <a:ext cx="9294051" cy="178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Exception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following program illustrates </a:t>
            </a:r>
            <a:r>
              <a:rPr lang="en-US" sz="3200" b="1" dirty="0"/>
              <a:t>catch(...):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80" y="1352062"/>
            <a:ext cx="7417568" cy="381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680" y="5162806"/>
            <a:ext cx="6530394" cy="16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Exception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40" y="1111166"/>
            <a:ext cx="5152574" cy="47171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11" y="2512043"/>
            <a:ext cx="5642564" cy="292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Exception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59" y="387957"/>
            <a:ext cx="8388618" cy="6163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08" y="1096379"/>
            <a:ext cx="6406389" cy="4148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671" y="5215988"/>
            <a:ext cx="6290955" cy="16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Exception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57" y="1154630"/>
            <a:ext cx="4173725" cy="40622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50" y="2646997"/>
            <a:ext cx="513397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Exception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following program shows how to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restrict the types of exceptions </a:t>
            </a:r>
            <a:r>
              <a:rPr lang="en-US" sz="3200" dirty="0"/>
              <a:t>that can be thrown from a function: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52" y="2424162"/>
            <a:ext cx="10217096" cy="391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C++ provides a built-in error handling mechanism that is called exception handling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C++ exception handling is built upon three keywords: </a:t>
            </a:r>
            <a:r>
              <a:rPr lang="en-US" sz="3200" b="1" dirty="0"/>
              <a:t>try, catch, </a:t>
            </a:r>
            <a:r>
              <a:rPr lang="en-US" sz="3200" dirty="0"/>
              <a:t>and </a:t>
            </a:r>
            <a:r>
              <a:rPr lang="en-US" sz="3200" b="1" dirty="0"/>
              <a:t>throw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 the most general terms, program statements that you want to monitor for exceptions are contained in a </a:t>
            </a:r>
            <a:r>
              <a:rPr lang="en-US" sz="3200" b="1" dirty="0"/>
              <a:t>try</a:t>
            </a:r>
            <a:r>
              <a:rPr lang="en-US" sz="3200" dirty="0"/>
              <a:t> block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Any </a:t>
            </a:r>
            <a:r>
              <a:rPr lang="en-US" sz="3200" dirty="0"/>
              <a:t>exception must be caught by a </a:t>
            </a:r>
            <a:r>
              <a:rPr lang="en-US" sz="3200" b="1" dirty="0"/>
              <a:t>catch</a:t>
            </a:r>
            <a:r>
              <a:rPr lang="en-US" sz="3200" dirty="0"/>
              <a:t> statement that immediately follows the </a:t>
            </a:r>
            <a:r>
              <a:rPr lang="en-US" sz="3200" b="1" dirty="0"/>
              <a:t>try</a:t>
            </a:r>
            <a:r>
              <a:rPr lang="en-US" sz="3200" dirty="0"/>
              <a:t> statement that throws the exception.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4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about Exception </a:t>
            </a:r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57" y="0"/>
            <a:ext cx="10628034" cy="421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56" y="390010"/>
            <a:ext cx="8518979" cy="65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general form of</a:t>
            </a:r>
            <a:r>
              <a:rPr lang="en-US" sz="3200" b="1" dirty="0"/>
              <a:t> try </a:t>
            </a:r>
            <a:r>
              <a:rPr lang="en-US" sz="3200" dirty="0"/>
              <a:t>and</a:t>
            </a:r>
            <a:r>
              <a:rPr lang="en-US" sz="3200" b="1" dirty="0"/>
              <a:t> catch </a:t>
            </a:r>
            <a:r>
              <a:rPr lang="en-US" sz="3200" dirty="0"/>
              <a:t>are shown here: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43" y="1426054"/>
            <a:ext cx="23717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73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b="1" dirty="0"/>
              <a:t>catch</a:t>
            </a:r>
            <a:r>
              <a:rPr lang="en-US" sz="3200" dirty="0"/>
              <a:t> statement that is used is determined by the type of the exception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that </a:t>
            </a:r>
            <a:r>
              <a:rPr lang="en-US" sz="3200" dirty="0"/>
              <a:t>is, if the data type specified by a </a:t>
            </a:r>
            <a:r>
              <a:rPr lang="en-US" sz="3200" b="1" dirty="0"/>
              <a:t>catch</a:t>
            </a:r>
            <a:r>
              <a:rPr lang="en-US" sz="3200" dirty="0"/>
              <a:t> matches that of the exception, that </a:t>
            </a:r>
            <a:r>
              <a:rPr lang="en-US" sz="3200" b="1" dirty="0"/>
              <a:t>catch</a:t>
            </a:r>
            <a:r>
              <a:rPr lang="en-US" sz="3200" dirty="0"/>
              <a:t> statement if executed (and all others are bypassed</a:t>
            </a:r>
            <a:r>
              <a:rPr lang="en-US" sz="3200" dirty="0" smtClean="0"/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Any type of data can be caught, including classes that you create.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The general form of the</a:t>
            </a:r>
            <a:r>
              <a:rPr lang="en-US" sz="3200" b="1" dirty="0"/>
              <a:t> throw </a:t>
            </a:r>
            <a:r>
              <a:rPr lang="en-US" sz="3200" dirty="0"/>
              <a:t>statement is shown here</a:t>
            </a:r>
            <a:r>
              <a:rPr lang="en-US" sz="3200" dirty="0" smtClean="0"/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throw</a:t>
            </a:r>
            <a:r>
              <a:rPr lang="en-US" sz="3200" dirty="0"/>
              <a:t> must be executed either from within the try block proper or from any function that the code within the block calls (directly or indirectly</a:t>
            </a:r>
            <a:r>
              <a:rPr lang="en-US" sz="3200" dirty="0" smtClean="0"/>
              <a:t>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i="1" dirty="0"/>
              <a:t>exception</a:t>
            </a:r>
            <a:r>
              <a:rPr lang="en-US" sz="3200" dirty="0"/>
              <a:t> is the value thrown.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79" y="2236668"/>
            <a:ext cx="3977587" cy="6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6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If you throw an exception for which there is no applicable </a:t>
            </a:r>
            <a:r>
              <a:rPr lang="en-US" sz="3200" b="1" dirty="0"/>
              <a:t>catch</a:t>
            </a:r>
            <a:r>
              <a:rPr lang="en-US" sz="3200" dirty="0"/>
              <a:t> statement, an abnormal </a:t>
            </a:r>
            <a:r>
              <a:rPr lang="en-US" sz="3200" dirty="0" smtClean="0"/>
              <a:t>program </a:t>
            </a:r>
            <a:r>
              <a:rPr lang="en-US" sz="3200" dirty="0"/>
              <a:t>termination might </a:t>
            </a:r>
            <a:r>
              <a:rPr lang="en-US" sz="3200" dirty="0" smtClean="0"/>
              <a:t>occur.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your compiler compiles with Standard C++, throwing an unhandled exception causes the standard library function </a:t>
            </a:r>
            <a:r>
              <a:rPr lang="en-US" sz="3200" b="1" dirty="0"/>
              <a:t>terminate() </a:t>
            </a:r>
            <a:r>
              <a:rPr lang="en-US" sz="3200" dirty="0"/>
              <a:t>to be invoked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By default, </a:t>
            </a:r>
            <a:r>
              <a:rPr lang="en-US" sz="3200" b="1" dirty="0"/>
              <a:t>terminate() </a:t>
            </a:r>
            <a:r>
              <a:rPr lang="en-US" sz="3200" dirty="0"/>
              <a:t>calls </a:t>
            </a:r>
            <a:r>
              <a:rPr lang="en-US" sz="3200" b="1" dirty="0"/>
              <a:t>abort() </a:t>
            </a:r>
            <a:r>
              <a:rPr lang="en-US" sz="3200" dirty="0"/>
              <a:t>to stop your program, but you can specify your own </a:t>
            </a:r>
            <a:r>
              <a:rPr lang="en-US" sz="3200" dirty="0" smtClean="0"/>
              <a:t>termination handler, if you like.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Here is an example that shows the way C++ exception handling operates.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48" y="1959634"/>
            <a:ext cx="5455991" cy="48983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178" y="1841829"/>
            <a:ext cx="34956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5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As mentioned</a:t>
            </a:r>
            <a:r>
              <a:rPr lang="en-US" sz="3200" dirty="0"/>
              <a:t>, the type of the exception must match the type specified in a catch </a:t>
            </a:r>
            <a:r>
              <a:rPr lang="en-US" sz="3200" dirty="0" smtClean="0"/>
              <a:t>statement.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/>
              <a:t>example, if you change the type in the catch </a:t>
            </a:r>
            <a:r>
              <a:rPr lang="en-US" sz="3200" dirty="0" smtClean="0"/>
              <a:t>statement </a:t>
            </a:r>
            <a:r>
              <a:rPr lang="en-US" sz="3200" dirty="0"/>
              <a:t>to </a:t>
            </a:r>
            <a:r>
              <a:rPr lang="en-US" sz="3200" b="1" dirty="0"/>
              <a:t>double</a:t>
            </a:r>
            <a:r>
              <a:rPr lang="en-US" sz="3200" dirty="0"/>
              <a:t>, the exception will not be caught, and abnormal termination will occur. This change is shown here: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8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99" y="1458403"/>
            <a:ext cx="7559436" cy="53995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913" y="933081"/>
            <a:ext cx="5500697" cy="45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4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7872</TotalTime>
  <Words>607</Words>
  <Application>Microsoft Office PowerPoint</Application>
  <PresentationFormat>Widescreen</PresentationFormat>
  <Paragraphs>52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226</cp:revision>
  <dcterms:created xsi:type="dcterms:W3CDTF">2022-03-14T08:39:54Z</dcterms:created>
  <dcterms:modified xsi:type="dcterms:W3CDTF">2023-06-20T15:41:45Z</dcterms:modified>
</cp:coreProperties>
</file>