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times when you want a function to have access to the private members of a class without that function actually being a member of that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supports friend functions.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friend is not a member of a class but still has access to its private elements.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reasons that friend functions are useful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to do with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creation of certain types of I/O functions.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028700"/>
            <a:ext cx="10239806" cy="51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92" y="200787"/>
            <a:ext cx="7572375" cy="596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22" y="6163437"/>
            <a:ext cx="2857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00069"/>
            <a:ext cx="83248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third reason for friend functions is that there will be a times when you want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function to have access to the private members of two or more different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friend function is defined as a regular nonmember function.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inside the class declaration for which it will be a friend, its prototype is also included, preface by the keyword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this works, examine this short program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0" y="2182748"/>
            <a:ext cx="7441540" cy="40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121282"/>
            <a:ext cx="9701213" cy="3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84" y="1104900"/>
            <a:ext cx="6805658" cy="47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a friend function is not a member of the class for which it is friend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not possible to call a friend function by using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name and a class member access operator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72" y="4024502"/>
            <a:ext cx="9459087" cy="4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" y="1136522"/>
            <a:ext cx="10242815" cy="1954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69" y="3090671"/>
            <a:ext cx="7820526" cy="37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52" y="1158811"/>
            <a:ext cx="70104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71" y="1968436"/>
            <a:ext cx="6896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Friend </a:t>
            </a:r>
            <a:r>
              <a:rPr lang="en-US" sz="4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3" y="104831"/>
            <a:ext cx="71532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262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132</cp:revision>
  <dcterms:created xsi:type="dcterms:W3CDTF">2022-03-14T08:39:54Z</dcterms:created>
  <dcterms:modified xsi:type="dcterms:W3CDTF">2023-05-21T05:44:58Z</dcterms:modified>
</cp:coreProperties>
</file>