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C dynamic allocation functions using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free ( 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C++, you can allocate memory using new and release it using delete. These operators takes these general forms: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60" y="4259780"/>
            <a:ext cx="4244543" cy="10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 causes the compiler to call the destructor function for each element in the array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cause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p_var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be freed multiple times.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P_var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still freed only once.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6" y="1093620"/>
            <a:ext cx="8792843" cy="39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289784"/>
            <a:ext cx="8274720" cy="378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9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passes initial values to a dynamically allocated object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94" y="1952110"/>
            <a:ext cx="65341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3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308" y="1308836"/>
            <a:ext cx="8146047" cy="349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5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allocate an array of integers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48" y="1632183"/>
            <a:ext cx="8009770" cy="46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1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29" y="1125503"/>
            <a:ext cx="7763892" cy="4235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560" y="3812757"/>
            <a:ext cx="41624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creates a dynamic array of objects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468" y="2150193"/>
            <a:ext cx="7221884" cy="349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7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67" y="1151773"/>
            <a:ext cx="6496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32" y="1216041"/>
            <a:ext cx="7116276" cy="3288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363" y="1216041"/>
            <a:ext cx="3838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insufficient available memory to fill an allocation request, one of two actions will occur.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return a null pointer or it will generate an exception.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version of preceding program gives a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destructor, and now when p is freed, each elements destructor is called.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712" y="2479914"/>
            <a:ext cx="4865063" cy="262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63" y="1026902"/>
            <a:ext cx="47625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663" y="2208002"/>
            <a:ext cx="44577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1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30" y="1049366"/>
            <a:ext cx="2724150" cy="3343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069" y="3559498"/>
            <a:ext cx="17621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contains a feature that is related to the pointer: the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reference is an implicit pointer that for all intents and purpose acts like another name for variable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that a reference can be used.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First, a reference can be passed to a function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Second, a reference can be returned by a function.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Finally, an independent reference can be created.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use of a reference is as a parameter to a function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help you understand what a reference parameter is and how it works, let’s first start with a program that uses a pointer (not a reference) as a parameter.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4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demonstrates how a pointer is used as a parameter to manually create 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call-by-reference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passing mechanism.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39269"/>
            <a:ext cx="4943475" cy="289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92" y="3934869"/>
            <a:ext cx="5734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 program, this is the only way to achieve a call-by-reference.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C++, we can completel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automate this process by using a reference parameter.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see how, let’s rework the previous program.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1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version that uses a reference parameter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596" y="1545656"/>
            <a:ext cx="6526285" cy="452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use a reference parameter, the compiler automatically pass the address of the variable used as the argument.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understand that you cannot change what a reference is pointing to. For example, if the statement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Were put inside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f( 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preceding program, n would still be pointing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main( ).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323" y="4042283"/>
            <a:ext cx="2579698" cy="35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reference parameter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88" y="1631471"/>
            <a:ext cx="8354149" cy="10427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789" y="2674188"/>
            <a:ext cx="8435646" cy="99978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4252823" y="2320506"/>
            <a:ext cx="5762445" cy="172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009955" y="2881223"/>
            <a:ext cx="6305909" cy="258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19909" y="3140015"/>
            <a:ext cx="60902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9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program allocates memory to hold an integer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994" y="2262287"/>
            <a:ext cx="65532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13" y="897866"/>
            <a:ext cx="6343650" cy="556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405" y="2025950"/>
            <a:ext cx="28670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81" y="1132397"/>
            <a:ext cx="6076950" cy="1504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781" y="2547129"/>
            <a:ext cx="59245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1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References to objects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82" y="1881244"/>
            <a:ext cx="67532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9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that allocates an object dynamically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29" y="2722345"/>
            <a:ext cx="6399698" cy="33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671" y="1613935"/>
            <a:ext cx="7808422" cy="471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 Problems: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17" y="1623861"/>
            <a:ext cx="9525336" cy="946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916" y="2783856"/>
            <a:ext cx="9214923" cy="9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additional features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dynamically allocated objects can be given initial values.</a:t>
            </a:r>
          </a:p>
          <a:p>
            <a:pPr algn="l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dynamically allocated arrays can be created.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dynamically allocate one-dimensional array, use this form of new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78" y="3129018"/>
            <a:ext cx="6272607" cy="4804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256" y="5793857"/>
            <a:ext cx="5978845" cy="64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671" y="295903"/>
            <a:ext cx="9144000" cy="635203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Array, Pointers, and References</a:t>
            </a:r>
          </a:p>
          <a:p>
            <a:pPr algn="l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statement has executed,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p_var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will point to the start of an array of size elements of the type specified.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various technical reason,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not possible to initialize an array that is dynamically allocated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delete a dynamically allocated array, use this form of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01" y="5269631"/>
            <a:ext cx="3214052" cy="6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3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682</Words>
  <Application>Microsoft Office PowerPoint</Application>
  <PresentationFormat>Widescreen</PresentationFormat>
  <Paragraphs>88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161</cp:revision>
  <dcterms:created xsi:type="dcterms:W3CDTF">2022-03-14T08:39:54Z</dcterms:created>
  <dcterms:modified xsi:type="dcterms:W3CDTF">2023-05-25T05:17:56Z</dcterms:modified>
</cp:coreProperties>
</file>