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6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5" y="2691474"/>
            <a:ext cx="7318995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4000" b="0" i="0" u="none" strike="noStrike" kern="1200" cap="none" dirty="0" err="1" smtClean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32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32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32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0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hu-HU" sz="20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20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0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20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2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6" y="-19666"/>
            <a:ext cx="4391034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5" y="5363927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8" y="5738577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488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0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195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971550" lvl="1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428750" lvl="2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85950" lvl="3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343150" lvl="4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1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0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0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195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984250" lvl="1" indent="-27463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41438" lvl="2" indent="-19843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39" y="552091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97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38"/>
            <a:ext cx="10265434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81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8" y="552091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8" y="1628504"/>
            <a:ext cx="4779034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8575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1028700" lvl="1" indent="-342900" algn="l" defTabSz="4254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341438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4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8575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10287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436688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4464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8" y="1619797"/>
            <a:ext cx="4779034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1143000" lvl="1" indent="-457200" algn="l" defTabSz="376238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079500" algn="l"/>
                <a:tab pos="1524000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8" y="560717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4"/>
            <a:ext cx="4779034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1143000" lvl="1" indent="-457200" algn="l" defTabSz="627063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524000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328203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3"/>
            <a:ext cx="934490" cy="5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130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D284E43-0E3A-47E8-B7DB-D11CE13EB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370" y="2617040"/>
            <a:ext cx="7318995" cy="553998"/>
          </a:xfrm>
        </p:spPr>
        <p:txBody>
          <a:bodyPr/>
          <a:lstStyle/>
          <a:p>
            <a:r>
              <a:rPr lang="hu-HU" dirty="0" err="1"/>
              <a:t>Practice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AC735FD-98AF-4D1C-B8DD-8EEA3F104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C# </a:t>
            </a:r>
            <a:r>
              <a:rPr lang="hu-HU" dirty="0" err="1"/>
              <a:t>Overview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02FD62C-4DA5-495E-954F-FDCA64CF2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0375" y="5363927"/>
            <a:ext cx="3283896" cy="287337"/>
          </a:xfrm>
        </p:spPr>
        <p:txBody>
          <a:bodyPr/>
          <a:lstStyle/>
          <a:p>
            <a:r>
              <a:rPr lang="hu-HU" dirty="0"/>
              <a:t>C# &amp; .NET </a:t>
            </a:r>
            <a:r>
              <a:rPr lang="hu-HU"/>
              <a:t>Development</a:t>
            </a:r>
            <a:r>
              <a:rPr lang="hu-HU" dirty="0"/>
              <a:t> Fundamentals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1E885777-0FA0-46ED-82E4-3233C0EC5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Illés Horpácsi</a:t>
            </a:r>
          </a:p>
        </p:txBody>
      </p:sp>
    </p:spTree>
    <p:extLst>
      <p:ext uri="{BB962C8B-B14F-4D97-AF65-F5344CB8AC3E}">
        <p14:creationId xmlns:p14="http://schemas.microsoft.com/office/powerpoint/2010/main" val="147575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FA0614E8-FCFA-EF0F-F211-39BA31787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(Classic </a:t>
            </a:r>
            <a:r>
              <a:rPr lang="hu-HU" dirty="0" err="1"/>
              <a:t>interview</a:t>
            </a:r>
            <a:r>
              <a:rPr lang="hu-HU" dirty="0"/>
              <a:t> </a:t>
            </a:r>
            <a:r>
              <a:rPr lang="hu-HU" dirty="0" err="1"/>
              <a:t>question</a:t>
            </a:r>
            <a:r>
              <a:rPr lang="hu-HU" dirty="0"/>
              <a:t>)</a:t>
            </a:r>
          </a:p>
          <a:p>
            <a:r>
              <a:rPr lang="hu-HU" dirty="0" err="1"/>
              <a:t>Ask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number</a:t>
            </a:r>
            <a:r>
              <a:rPr lang="hu-HU" dirty="0"/>
              <a:t> and </a:t>
            </a:r>
            <a:r>
              <a:rPr lang="hu-HU" dirty="0" err="1"/>
              <a:t>follow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rules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is </a:t>
            </a:r>
            <a:r>
              <a:rPr lang="hu-HU" dirty="0" err="1"/>
              <a:t>divisible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3, </a:t>
            </a:r>
            <a:r>
              <a:rPr lang="hu-HU" dirty="0" err="1"/>
              <a:t>write</a:t>
            </a:r>
            <a:r>
              <a:rPr lang="hu-HU" dirty="0"/>
              <a:t> out „</a:t>
            </a:r>
            <a:r>
              <a:rPr lang="hu-HU" dirty="0" err="1"/>
              <a:t>Fizz</a:t>
            </a:r>
            <a:r>
              <a:rPr lang="hu-HU" dirty="0"/>
              <a:t>”</a:t>
            </a:r>
          </a:p>
          <a:p>
            <a:pPr lvl="1"/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is </a:t>
            </a:r>
            <a:r>
              <a:rPr lang="hu-HU" dirty="0" err="1"/>
              <a:t>divisible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5, </a:t>
            </a:r>
            <a:r>
              <a:rPr lang="hu-HU" dirty="0" err="1"/>
              <a:t>write</a:t>
            </a:r>
            <a:r>
              <a:rPr lang="hu-HU" dirty="0"/>
              <a:t> out „</a:t>
            </a:r>
            <a:r>
              <a:rPr lang="hu-HU" dirty="0" err="1"/>
              <a:t>Buzz</a:t>
            </a:r>
            <a:r>
              <a:rPr lang="hu-HU" dirty="0"/>
              <a:t>”</a:t>
            </a:r>
          </a:p>
          <a:p>
            <a:pPr lvl="1"/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is </a:t>
            </a:r>
            <a:r>
              <a:rPr lang="hu-HU" dirty="0" err="1"/>
              <a:t>divisible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 3 and 5, </a:t>
            </a:r>
            <a:r>
              <a:rPr lang="hu-HU" dirty="0" err="1"/>
              <a:t>write</a:t>
            </a:r>
            <a:r>
              <a:rPr lang="hu-HU" dirty="0"/>
              <a:t> out „</a:t>
            </a:r>
            <a:r>
              <a:rPr lang="hu-HU" dirty="0" err="1"/>
              <a:t>FizzBuzz</a:t>
            </a:r>
            <a:r>
              <a:rPr lang="hu-HU" dirty="0"/>
              <a:t>”</a:t>
            </a:r>
          </a:p>
          <a:p>
            <a:pPr lvl="1"/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divisible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3 </a:t>
            </a:r>
            <a:r>
              <a:rPr lang="hu-HU" dirty="0" err="1"/>
              <a:t>or</a:t>
            </a:r>
            <a:r>
              <a:rPr lang="hu-HU" dirty="0"/>
              <a:t> 5, </a:t>
            </a:r>
            <a:r>
              <a:rPr lang="hu-HU" dirty="0" err="1"/>
              <a:t>write</a:t>
            </a:r>
            <a:r>
              <a:rPr lang="hu-HU" dirty="0"/>
              <a:t> out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itself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B81147CA-83F1-5B08-E3E3-71C795E8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FizzBuzz</a:t>
            </a:r>
            <a:r>
              <a:rPr lang="hu-HU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66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49372AED-195E-CC86-0C1C-35527ED92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hlinkClick r:id="rId2"/>
              </a:rPr>
              <a:t>https://www.hackerrank.com/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(</a:t>
            </a:r>
            <a:r>
              <a:rPr lang="hu-HU" dirty="0" err="1"/>
              <a:t>feel</a:t>
            </a:r>
            <a:r>
              <a:rPr lang="hu-HU" dirty="0"/>
              <a:t> free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ask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LIVE session!)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49BA213-3D8E-5FC0-F77D-2858E29A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… and </a:t>
            </a:r>
            <a:r>
              <a:rPr lang="hu-HU" dirty="0" err="1"/>
              <a:t>much</a:t>
            </a:r>
            <a:r>
              <a:rPr lang="hu-HU" dirty="0"/>
              <a:t> more here</a:t>
            </a:r>
          </a:p>
        </p:txBody>
      </p:sp>
    </p:spTree>
    <p:extLst>
      <p:ext uri="{BB962C8B-B14F-4D97-AF65-F5344CB8AC3E}">
        <p14:creationId xmlns:p14="http://schemas.microsoft.com/office/powerpoint/2010/main" val="337768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78E65BCC-F756-D312-6C75-218460179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Standalone</a:t>
            </a:r>
            <a:r>
              <a:rPr lang="hu-HU" dirty="0"/>
              <a:t> </a:t>
            </a:r>
            <a:r>
              <a:rPr lang="hu-HU" dirty="0" err="1"/>
              <a:t>challenges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upload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a </a:t>
            </a:r>
            <a:r>
              <a:rPr lang="hu-HU" dirty="0" err="1"/>
              <a:t>solution</a:t>
            </a:r>
            <a:endParaRPr lang="hu-HU" dirty="0"/>
          </a:p>
          <a:p>
            <a:r>
              <a:rPr lang="hu-HU" dirty="0" err="1"/>
              <a:t>Feel</a:t>
            </a:r>
            <a:r>
              <a:rPr lang="hu-HU" dirty="0"/>
              <a:t> free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ask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questions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LIVE session</a:t>
            </a:r>
          </a:p>
          <a:p>
            <a:pPr lvl="1"/>
            <a:r>
              <a:rPr lang="hu-HU" dirty="0"/>
              <a:t>And/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leave</a:t>
            </a:r>
            <a:r>
              <a:rPr lang="hu-HU" dirty="0"/>
              <a:t> a </a:t>
            </a:r>
            <a:r>
              <a:rPr lang="hu-HU" dirty="0" err="1"/>
              <a:t>message</a:t>
            </a:r>
            <a:endParaRPr lang="hu-HU" dirty="0"/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(almost)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necessary</a:t>
            </a:r>
            <a:r>
              <a:rPr lang="hu-HU" dirty="0"/>
              <a:t> </a:t>
            </a:r>
            <a:r>
              <a:rPr lang="hu-HU" dirty="0" err="1"/>
              <a:t>information</a:t>
            </a:r>
            <a:endParaRPr lang="hu-HU" dirty="0"/>
          </a:p>
          <a:p>
            <a:pPr lvl="1"/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rest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google</a:t>
            </a:r>
            <a:r>
              <a:rPr lang="hu-HU" dirty="0"/>
              <a:t> / </a:t>
            </a:r>
            <a:r>
              <a:rPr lang="hu-HU" dirty="0" err="1"/>
              <a:t>ask</a:t>
            </a:r>
            <a:r>
              <a:rPr lang="hu-HU" dirty="0"/>
              <a:t> </a:t>
            </a:r>
            <a:r>
              <a:rPr lang="hu-HU" dirty="0" err="1"/>
              <a:t>others</a:t>
            </a:r>
            <a:r>
              <a:rPr lang="hu-HU" dirty="0"/>
              <a:t> (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 )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Cubix</a:t>
            </a:r>
            <a:r>
              <a:rPr lang="hu-HU" dirty="0"/>
              <a:t> </a:t>
            </a:r>
            <a:r>
              <a:rPr lang="hu-HU" dirty="0" err="1"/>
              <a:t>platforms</a:t>
            </a:r>
            <a:r>
              <a:rPr lang="hu-HU" dirty="0"/>
              <a:t>!</a:t>
            </a:r>
          </a:p>
          <a:p>
            <a:r>
              <a:rPr lang="hu-HU" dirty="0"/>
              <a:t>Be </a:t>
            </a:r>
            <a:r>
              <a:rPr lang="hu-HU" dirty="0" err="1"/>
              <a:t>courageous</a:t>
            </a:r>
            <a:r>
              <a:rPr lang="hu-HU" dirty="0"/>
              <a:t> and </a:t>
            </a:r>
            <a:r>
              <a:rPr lang="hu-HU" dirty="0" err="1"/>
              <a:t>share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solutions</a:t>
            </a:r>
            <a:r>
              <a:rPr lang="hu-HU" dirty="0"/>
              <a:t> (</a:t>
            </a:r>
            <a:r>
              <a:rPr lang="hu-HU" dirty="0" err="1"/>
              <a:t>especially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LIVE </a:t>
            </a:r>
            <a:r>
              <a:rPr lang="hu-HU" dirty="0" err="1"/>
              <a:t>sessions</a:t>
            </a:r>
            <a:r>
              <a:rPr lang="hu-HU" dirty="0"/>
              <a:t>)</a:t>
            </a:r>
          </a:p>
          <a:p>
            <a:r>
              <a:rPr lang="hu-HU" dirty="0"/>
              <a:t>PRACTICE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much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!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9C52A8EA-FA93-042D-1B40-29F5D310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General </a:t>
            </a:r>
            <a:r>
              <a:rPr lang="hu-HU" dirty="0" err="1"/>
              <a:t>Information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662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13DBEC07-8001-4BF2-570A-84E86F513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Read </a:t>
            </a:r>
            <a:r>
              <a:rPr lang="hu-HU" dirty="0" err="1"/>
              <a:t>numbers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(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be </a:t>
            </a:r>
            <a:r>
              <a:rPr lang="hu-HU" dirty="0" err="1"/>
              <a:t>negative</a:t>
            </a:r>
            <a:r>
              <a:rPr lang="hu-HU" dirty="0"/>
              <a:t>)</a:t>
            </a:r>
          </a:p>
          <a:p>
            <a:r>
              <a:rPr lang="hu-HU" dirty="0" err="1"/>
              <a:t>Write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current</a:t>
            </a:r>
            <a:r>
              <a:rPr lang="hu-HU" dirty="0"/>
              <a:t> sum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number</a:t>
            </a:r>
            <a:endParaRPr lang="hu-HU" dirty="0"/>
          </a:p>
          <a:p>
            <a:r>
              <a:rPr lang="hu-HU" dirty="0"/>
              <a:t>Stop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receive</a:t>
            </a:r>
            <a:r>
              <a:rPr lang="hu-HU" dirty="0"/>
              <a:t> a 0.</a:t>
            </a:r>
          </a:p>
          <a:p>
            <a:r>
              <a:rPr lang="hu-HU" dirty="0" err="1"/>
              <a:t>E.g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2 (2) 5 (7) -1 (6) 0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CE6471B-BBC5-8358-5836-A9095760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Adder</a:t>
            </a:r>
            <a:r>
              <a:rPr lang="hu-HU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09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252F90DD-9E55-7EFE-1786-F3037158D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Read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integers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(</a:t>
            </a:r>
            <a:r>
              <a:rPr lang="hu-HU" dirty="0" err="1"/>
              <a:t>validate</a:t>
            </a:r>
            <a:r>
              <a:rPr lang="hu-HU" dirty="0"/>
              <a:t>)</a:t>
            </a:r>
          </a:p>
          <a:p>
            <a:r>
              <a:rPr lang="hu-HU" dirty="0" err="1"/>
              <a:t>Write</a:t>
            </a:r>
            <a:r>
              <a:rPr lang="hu-HU" dirty="0"/>
              <a:t> out </a:t>
            </a:r>
            <a:r>
              <a:rPr lang="hu-HU" dirty="0" err="1"/>
              <a:t>quotient</a:t>
            </a:r>
            <a:r>
              <a:rPr lang="hu-HU" dirty="0"/>
              <a:t> and </a:t>
            </a:r>
            <a:r>
              <a:rPr lang="hu-HU" dirty="0" err="1"/>
              <a:t>remainder</a:t>
            </a:r>
            <a:endParaRPr lang="hu-HU" dirty="0"/>
          </a:p>
          <a:p>
            <a:r>
              <a:rPr lang="hu-HU" dirty="0" err="1"/>
              <a:t>Handle</a:t>
            </a:r>
            <a:r>
              <a:rPr lang="hu-HU" dirty="0"/>
              <a:t> /0 </a:t>
            </a:r>
            <a:r>
              <a:rPr lang="hu-HU" dirty="0" err="1"/>
              <a:t>exception</a:t>
            </a:r>
            <a:endParaRPr lang="hu-HU" dirty="0"/>
          </a:p>
          <a:p>
            <a:r>
              <a:rPr lang="hu-HU" dirty="0" err="1"/>
              <a:t>Repeat</a:t>
            </a:r>
            <a:r>
              <a:rPr lang="hu-HU" dirty="0"/>
              <a:t> </a:t>
            </a:r>
            <a:r>
              <a:rPr lang="hu-HU" dirty="0" err="1"/>
              <a:t>until</a:t>
            </a:r>
            <a:r>
              <a:rPr lang="hu-HU" dirty="0"/>
              <a:t> X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E5C562B5-913F-0CBC-53BB-C4C947DD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„Q&amp;R”</a:t>
            </a:r>
          </a:p>
        </p:txBody>
      </p:sp>
    </p:spTree>
    <p:extLst>
      <p:ext uri="{BB962C8B-B14F-4D97-AF65-F5344CB8AC3E}">
        <p14:creationId xmlns:p14="http://schemas.microsoft.com/office/powerpoint/2010/main" val="275872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E24E3287-68CF-3866-42F8-C30B071E1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Read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inputs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Number</a:t>
            </a:r>
            <a:r>
              <a:rPr lang="hu-HU" dirty="0"/>
              <a:t> (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integers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Operator (+ - * /)</a:t>
            </a:r>
          </a:p>
          <a:p>
            <a:pPr lvl="1"/>
            <a:r>
              <a:rPr lang="hu-HU" dirty="0" err="1"/>
              <a:t>Number</a:t>
            </a:r>
            <a:endParaRPr lang="hu-HU" dirty="0"/>
          </a:p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inputs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invalid</a:t>
            </a:r>
            <a:r>
              <a:rPr lang="hu-HU" dirty="0"/>
              <a:t>, </a:t>
            </a:r>
            <a:r>
              <a:rPr lang="hu-HU" dirty="0" err="1"/>
              <a:t>retry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read</a:t>
            </a:r>
            <a:endParaRPr lang="hu-HU" dirty="0"/>
          </a:p>
          <a:p>
            <a:r>
              <a:rPr lang="hu-HU" dirty="0" err="1"/>
              <a:t>Perform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specified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 and </a:t>
            </a:r>
            <a:r>
              <a:rPr lang="hu-HU" dirty="0" err="1"/>
              <a:t>write</a:t>
            </a:r>
            <a:r>
              <a:rPr lang="hu-HU" dirty="0"/>
              <a:t> out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 and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result</a:t>
            </a:r>
            <a:endParaRPr lang="hu-HU" dirty="0"/>
          </a:p>
          <a:p>
            <a:r>
              <a:rPr lang="hu-HU" dirty="0"/>
              <a:t>(</a:t>
            </a:r>
            <a:r>
              <a:rPr lang="hu-HU" dirty="0" err="1"/>
              <a:t>don’t</a:t>
            </a:r>
            <a:r>
              <a:rPr lang="hu-HU" dirty="0"/>
              <a:t> </a:t>
            </a:r>
            <a:r>
              <a:rPr lang="hu-HU" dirty="0" err="1"/>
              <a:t>forget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handle</a:t>
            </a:r>
            <a:r>
              <a:rPr lang="hu-HU" dirty="0"/>
              <a:t>: /0)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A84F304-189D-5039-0837-B6E7EE53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Calculator</a:t>
            </a:r>
            <a:r>
              <a:rPr lang="hu-HU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36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91AAE8BE-ABE8-FF43-125B-7460DF6BE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Read text</a:t>
            </a:r>
          </a:p>
          <a:p>
            <a:r>
              <a:rPr lang="hu-HU" dirty="0" err="1"/>
              <a:t>Ignore</a:t>
            </a:r>
            <a:r>
              <a:rPr lang="hu-HU" dirty="0"/>
              <a:t> </a:t>
            </a:r>
            <a:r>
              <a:rPr lang="hu-HU" dirty="0" err="1"/>
              <a:t>spaces</a:t>
            </a:r>
            <a:r>
              <a:rPr lang="hu-HU" dirty="0"/>
              <a:t> and </a:t>
            </a:r>
            <a:r>
              <a:rPr lang="hu-HU" dirty="0" err="1"/>
              <a:t>punctuation</a:t>
            </a:r>
            <a:r>
              <a:rPr lang="hu-HU" dirty="0"/>
              <a:t> </a:t>
            </a:r>
            <a:r>
              <a:rPr lang="hu-HU" dirty="0" err="1"/>
              <a:t>marks</a:t>
            </a:r>
            <a:endParaRPr lang="hu-HU" dirty="0"/>
          </a:p>
          <a:p>
            <a:r>
              <a:rPr lang="hu-HU" dirty="0"/>
              <a:t>Convert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uppercase</a:t>
            </a:r>
            <a:endParaRPr lang="hu-HU" dirty="0"/>
          </a:p>
          <a:p>
            <a:r>
              <a:rPr lang="hu-HU" dirty="0" err="1"/>
              <a:t>Determine</a:t>
            </a:r>
            <a:r>
              <a:rPr lang="hu-HU" dirty="0"/>
              <a:t> </a:t>
            </a:r>
            <a:r>
              <a:rPr lang="hu-HU" dirty="0" err="1"/>
              <a:t>whether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resulting</a:t>
            </a:r>
            <a:r>
              <a:rPr lang="hu-HU" dirty="0"/>
              <a:t> text is a </a:t>
            </a:r>
            <a:r>
              <a:rPr lang="hu-HU" dirty="0" err="1"/>
              <a:t>palindrome</a:t>
            </a:r>
            <a:endParaRPr lang="hu-HU" dirty="0"/>
          </a:p>
          <a:p>
            <a:pPr lvl="1"/>
            <a:r>
              <a:rPr lang="hu-HU" dirty="0" err="1"/>
              <a:t>E.g</a:t>
            </a:r>
            <a:r>
              <a:rPr lang="hu-HU" dirty="0"/>
              <a:t>.  </a:t>
            </a:r>
            <a:r>
              <a:rPr lang="hu-HU" dirty="0" err="1"/>
              <a:t>Madam</a:t>
            </a:r>
            <a:r>
              <a:rPr lang="hu-HU" dirty="0"/>
              <a:t> in Eden, </a:t>
            </a:r>
            <a:r>
              <a:rPr lang="hu-HU" dirty="0" err="1"/>
              <a:t>I’m</a:t>
            </a:r>
            <a:r>
              <a:rPr lang="hu-HU" dirty="0"/>
              <a:t> Adam. -&gt; YES, </a:t>
            </a:r>
            <a:r>
              <a:rPr lang="hu-HU" dirty="0" err="1"/>
              <a:t>it</a:t>
            </a:r>
            <a:r>
              <a:rPr lang="hu-HU" dirty="0"/>
              <a:t> is!</a:t>
            </a:r>
          </a:p>
          <a:p>
            <a:r>
              <a:rPr lang="hu-HU" dirty="0"/>
              <a:t>(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 </a:t>
            </a:r>
            <a:r>
              <a:rPr lang="hu-HU" dirty="0" err="1"/>
              <a:t>knowledge</a:t>
            </a:r>
            <a:r>
              <a:rPr lang="hu-HU" dirty="0"/>
              <a:t>!) </a:t>
            </a:r>
          </a:p>
          <a:p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6648A46E-A31C-D26C-2201-B9D51D7E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Palindrome</a:t>
            </a:r>
            <a:r>
              <a:rPr lang="hu-HU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09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2E18D4D2-5424-229B-06B9-09A943D0D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Read text</a:t>
            </a:r>
          </a:p>
          <a:p>
            <a:r>
              <a:rPr lang="hu-HU" dirty="0" err="1"/>
              <a:t>Remove</a:t>
            </a:r>
            <a:r>
              <a:rPr lang="hu-HU" dirty="0"/>
              <a:t> </a:t>
            </a:r>
            <a:r>
              <a:rPr lang="hu-HU" dirty="0" err="1"/>
              <a:t>duplicate</a:t>
            </a:r>
            <a:r>
              <a:rPr lang="hu-HU" dirty="0"/>
              <a:t> </a:t>
            </a:r>
            <a:r>
              <a:rPr lang="hu-HU" dirty="0" err="1"/>
              <a:t>letters</a:t>
            </a:r>
            <a:endParaRPr lang="hu-HU" dirty="0"/>
          </a:p>
          <a:p>
            <a:r>
              <a:rPr lang="hu-HU" dirty="0" err="1"/>
              <a:t>Handle</a:t>
            </a:r>
            <a:r>
              <a:rPr lang="hu-HU" dirty="0"/>
              <a:t> </a:t>
            </a:r>
            <a:r>
              <a:rPr lang="hu-HU" dirty="0" err="1"/>
              <a:t>upper</a:t>
            </a:r>
            <a:r>
              <a:rPr lang="hu-HU" dirty="0"/>
              <a:t>/</a:t>
            </a:r>
            <a:r>
              <a:rPr lang="hu-HU" dirty="0" err="1"/>
              <a:t>lowercase</a:t>
            </a:r>
            <a:endParaRPr lang="hu-HU" dirty="0"/>
          </a:p>
          <a:p>
            <a:r>
              <a:rPr lang="hu-HU" dirty="0" err="1"/>
              <a:t>E.g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mmmMMmmmOmmm</a:t>
            </a:r>
            <a:r>
              <a:rPr lang="hu-HU" dirty="0"/>
              <a:t> -&gt; </a:t>
            </a:r>
            <a:r>
              <a:rPr lang="hu-HU" dirty="0" err="1"/>
              <a:t>mom</a:t>
            </a:r>
            <a:endParaRPr lang="hu-HU" dirty="0"/>
          </a:p>
          <a:p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141E5555-BDB5-08EC-CE02-3486A562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Simplifier</a:t>
            </a:r>
            <a:r>
              <a:rPr lang="hu-HU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67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8124C88C-8AAA-5CB6-5AF5-6C5B5A37A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Fobonacci</a:t>
            </a:r>
            <a:r>
              <a:rPr lang="hu-HU" dirty="0"/>
              <a:t> </a:t>
            </a:r>
            <a:r>
              <a:rPr lang="hu-HU" dirty="0" err="1"/>
              <a:t>sequence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item</a:t>
            </a:r>
            <a:r>
              <a:rPr lang="hu-HU" dirty="0"/>
              <a:t> is </a:t>
            </a:r>
            <a:r>
              <a:rPr lang="hu-HU" dirty="0" err="1"/>
              <a:t>calculated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sum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numbers</a:t>
            </a:r>
            <a:endParaRPr lang="hu-HU" dirty="0"/>
          </a:p>
          <a:p>
            <a:r>
              <a:rPr lang="hu-HU" dirty="0" err="1"/>
              <a:t>Ask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inputs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The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item</a:t>
            </a:r>
            <a:endParaRPr lang="hu-HU" dirty="0"/>
          </a:p>
          <a:p>
            <a:pPr lvl="1"/>
            <a:r>
              <a:rPr lang="hu-HU" dirty="0"/>
              <a:t>The </a:t>
            </a:r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item</a:t>
            </a:r>
            <a:endParaRPr lang="hu-HU" dirty="0"/>
          </a:p>
          <a:p>
            <a:pPr lvl="1"/>
            <a:r>
              <a:rPr lang="hu-HU" dirty="0"/>
              <a:t>The index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in </a:t>
            </a:r>
            <a:r>
              <a:rPr lang="hu-HU" dirty="0" err="1"/>
              <a:t>question</a:t>
            </a:r>
            <a:endParaRPr lang="hu-HU" dirty="0"/>
          </a:p>
          <a:p>
            <a:r>
              <a:rPr lang="hu-HU" dirty="0" err="1"/>
              <a:t>Calculate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Nth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sequence</a:t>
            </a:r>
            <a:endParaRPr lang="hu-HU" dirty="0"/>
          </a:p>
          <a:p>
            <a:r>
              <a:rPr lang="hu-HU" dirty="0" err="1"/>
              <a:t>Eg</a:t>
            </a:r>
            <a:r>
              <a:rPr lang="hu-HU" dirty="0"/>
              <a:t>.:</a:t>
            </a:r>
          </a:p>
          <a:p>
            <a:pPr lvl="1"/>
            <a:r>
              <a:rPr lang="hu-HU" dirty="0" err="1"/>
              <a:t>Intputs</a:t>
            </a:r>
            <a:r>
              <a:rPr lang="hu-HU" dirty="0"/>
              <a:t>: 2, 5, 6</a:t>
            </a:r>
          </a:p>
          <a:p>
            <a:pPr lvl="1"/>
            <a:r>
              <a:rPr lang="hu-HU" dirty="0" err="1"/>
              <a:t>Solution</a:t>
            </a:r>
            <a:r>
              <a:rPr lang="hu-HU" dirty="0"/>
              <a:t>: 2, 5, 7, 12, 19, 31</a:t>
            </a:r>
          </a:p>
          <a:p>
            <a:pPr lvl="1"/>
            <a:r>
              <a:rPr lang="hu-HU" dirty="0"/>
              <a:t>Output: 31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BB5FBDE2-84BA-5CA5-18E3-4B1FD732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„Fibonacci”</a:t>
            </a:r>
          </a:p>
        </p:txBody>
      </p:sp>
    </p:spTree>
    <p:extLst>
      <p:ext uri="{BB962C8B-B14F-4D97-AF65-F5344CB8AC3E}">
        <p14:creationId xmlns:p14="http://schemas.microsoft.com/office/powerpoint/2010/main" val="243778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B0B6B92A-EAEE-15EB-1BE8-4D9B80C42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Ask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an </a:t>
            </a:r>
            <a:r>
              <a:rPr lang="hu-HU" dirty="0" err="1"/>
              <a:t>interval</a:t>
            </a:r>
            <a:r>
              <a:rPr lang="hu-HU" dirty="0"/>
              <a:t> (</a:t>
            </a:r>
            <a:r>
              <a:rPr lang="hu-HU" dirty="0" err="1"/>
              <a:t>lower</a:t>
            </a:r>
            <a:r>
              <a:rPr lang="hu-HU" dirty="0"/>
              <a:t> and </a:t>
            </a:r>
            <a:r>
              <a:rPr lang="hu-HU" dirty="0" err="1"/>
              <a:t>upper</a:t>
            </a:r>
            <a:r>
              <a:rPr lang="hu-HU" dirty="0"/>
              <a:t> </a:t>
            </a:r>
            <a:r>
              <a:rPr lang="hu-HU" dirty="0" err="1"/>
              <a:t>limits</a:t>
            </a:r>
            <a:r>
              <a:rPr lang="hu-HU" dirty="0"/>
              <a:t>)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endParaRPr lang="hu-HU" dirty="0"/>
          </a:p>
          <a:p>
            <a:r>
              <a:rPr lang="hu-HU" dirty="0" err="1"/>
              <a:t>Calculate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prime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limits</a:t>
            </a:r>
            <a:endParaRPr lang="hu-HU" dirty="0"/>
          </a:p>
          <a:p>
            <a:pPr lvl="1"/>
            <a:r>
              <a:rPr lang="hu-HU" dirty="0" err="1"/>
              <a:t>Hint:Create</a:t>
            </a:r>
            <a:r>
              <a:rPr lang="hu-HU" dirty="0"/>
              <a:t> a </a:t>
            </a:r>
            <a:r>
              <a:rPr lang="hu-HU" dirty="0" err="1"/>
              <a:t>function</a:t>
            </a:r>
            <a:r>
              <a:rPr lang="hu-HU" dirty="0"/>
              <a:t> (</a:t>
            </a:r>
            <a:r>
              <a:rPr lang="hu-HU" dirty="0" err="1"/>
              <a:t>method</a:t>
            </a:r>
            <a:r>
              <a:rPr lang="hu-HU" dirty="0"/>
              <a:t>)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whetever</a:t>
            </a:r>
            <a:r>
              <a:rPr lang="hu-HU" dirty="0"/>
              <a:t> a </a:t>
            </a:r>
            <a:r>
              <a:rPr lang="hu-HU" dirty="0" err="1"/>
              <a:t>number</a:t>
            </a:r>
            <a:r>
              <a:rPr lang="hu-HU" dirty="0"/>
              <a:t> is </a:t>
            </a:r>
            <a:r>
              <a:rPr lang="hu-HU" dirty="0" err="1"/>
              <a:t>prime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be </a:t>
            </a:r>
            <a:r>
              <a:rPr lang="hu-HU" dirty="0" err="1"/>
              <a:t>helpfull</a:t>
            </a:r>
            <a:endParaRPr lang="hu-HU" dirty="0"/>
          </a:p>
          <a:p>
            <a:r>
              <a:rPr lang="hu-HU" dirty="0"/>
              <a:t>(</a:t>
            </a:r>
            <a:r>
              <a:rPr lang="hu-HU" dirty="0" err="1"/>
              <a:t>Prime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: A </a:t>
            </a:r>
            <a:r>
              <a:rPr lang="hu-HU" dirty="0" err="1"/>
              <a:t>numbe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be </a:t>
            </a:r>
            <a:r>
              <a:rPr lang="hu-HU" dirty="0" err="1"/>
              <a:t>diveded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1 and </a:t>
            </a:r>
            <a:r>
              <a:rPr lang="hu-HU" dirty="0" err="1"/>
              <a:t>itself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remainders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26849330-001D-3CBA-6D48-758E3B62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Prime</a:t>
            </a:r>
            <a:r>
              <a:rPr lang="hu-HU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232719"/>
      </p:ext>
    </p:extLst>
  </p:cSld>
  <p:clrMapOvr>
    <a:masterClrMapping/>
  </p:clrMapOvr>
</p:sld>
</file>

<file path=ppt/theme/theme1.xml><?xml version="1.0" encoding="utf-8"?>
<a:theme xmlns:a="http://schemas.openxmlformats.org/drawingml/2006/main" name="CUBIX_final_LARG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_final_LARGE" id="{7E24F460-9633-4A81-8BBF-12118F1FF555}" vid="{C00C8F25-C4D5-42AB-BE4F-AF7C1D1011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cubix_sajat</Template>
  <TotalTime>4058</TotalTime>
  <Words>520</Words>
  <Application>Microsoft Office PowerPoint</Application>
  <PresentationFormat>Szélesvásznú</PresentationFormat>
  <Paragraphs>71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</vt:lpstr>
      <vt:lpstr>Hammersmith One</vt:lpstr>
      <vt:lpstr>Inter</vt:lpstr>
      <vt:lpstr>Poppins</vt:lpstr>
      <vt:lpstr>Source Sans Pro</vt:lpstr>
      <vt:lpstr>CUBIX_final_LARGE</vt:lpstr>
      <vt:lpstr>Practice</vt:lpstr>
      <vt:lpstr>General Information</vt:lpstr>
      <vt:lpstr>„Adder”</vt:lpstr>
      <vt:lpstr>„Q&amp;R”</vt:lpstr>
      <vt:lpstr>„Calculator”</vt:lpstr>
      <vt:lpstr>„Palindrome”</vt:lpstr>
      <vt:lpstr>„Simplifier”</vt:lpstr>
      <vt:lpstr>„Fibonacci”</vt:lpstr>
      <vt:lpstr>„Prime”</vt:lpstr>
      <vt:lpstr>„FizzBuzz”</vt:lpstr>
      <vt:lpstr>… and much more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Dávid Klimon</dc:creator>
  <cp:lastModifiedBy>hipi hipi</cp:lastModifiedBy>
  <cp:revision>14</cp:revision>
  <dcterms:created xsi:type="dcterms:W3CDTF">2023-03-29T10:06:27Z</dcterms:created>
  <dcterms:modified xsi:type="dcterms:W3CDTF">2023-09-15T11:47:41Z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2023-08-07T20:31:51Z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d89ca937-6200-4df9-acf5-dde6a1d7df00</vt:lpwstr>
  </property>
  <property fmtid="{D5CDD505-2E9C-101B-9397-08002B2CF9AE}" pid="8" name="MSIP_Label_9d258917-277f-42cd-a3cd-14c4e9ee58bc_ContentBits">
    <vt:lpwstr>0</vt:lpwstr>
  </property>
</Properties>
</file>