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65" r:id="rId3"/>
    <p:sldId id="269" r:id="rId4"/>
    <p:sldId id="271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preserve="1">
  <p:cSld name="Címdi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 hasCustomPrompt="1"/>
          </p:nvPr>
        </p:nvSpPr>
        <p:spPr>
          <a:xfrm>
            <a:off x="3380375" y="2691474"/>
            <a:ext cx="7318995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lang="hu-HU" sz="4000" b="0" i="0" u="none" strike="noStrike" kern="1200" cap="none" dirty="0" err="1" smtClean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+mn-cs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tabLst/>
              <a:defRPr/>
            </a:pPr>
            <a:r>
              <a:rPr lang="hu-HU" sz="320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Lesson</a:t>
            </a:r>
            <a:r>
              <a:rPr lang="hu-HU" sz="3200" baseline="0" dirty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3200" baseline="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dirty="0"/>
          </a:p>
        </p:txBody>
      </p:sp>
      <p:sp>
        <p:nvSpPr>
          <p:cNvPr id="13" name="Google Shape;13;p13" descr="Chapter name"/>
          <p:cNvSpPr txBox="1">
            <a:spLocks noGrp="1"/>
          </p:cNvSpPr>
          <p:nvPr>
            <p:ph type="subTitle" idx="1" hasCustomPrompt="1"/>
          </p:nvPr>
        </p:nvSpPr>
        <p:spPr>
          <a:xfrm>
            <a:off x="3365370" y="1825871"/>
            <a:ext cx="7334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hu-HU" sz="20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Chapter</a:t>
            </a:r>
            <a:r>
              <a:rPr lang="hu-HU" sz="2000" b="0" dirty="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20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lang="hu-HU" sz="2000" b="0" dirty="0">
              <a:solidFill>
                <a:srgbClr val="00CED1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A80E581-1D09-4506-811F-1FADBAE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12" y="5363927"/>
            <a:ext cx="1540379" cy="8877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3CBEDA-124B-4998-B473-2A660CF7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9" r="14286"/>
          <a:stretch/>
        </p:blipFill>
        <p:spPr>
          <a:xfrm>
            <a:off x="-9625" y="0"/>
            <a:ext cx="2601905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80F1AF0-8DA4-4A8E-B485-2098A9528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b="39729"/>
          <a:stretch/>
        </p:blipFill>
        <p:spPr>
          <a:xfrm rot="10800000">
            <a:off x="7800966" y="-19666"/>
            <a:ext cx="4391034" cy="4636412"/>
          </a:xfrm>
          <a:prstGeom prst="rect">
            <a:avLst/>
          </a:prstGeom>
        </p:spPr>
      </p:pic>
      <p:sp>
        <p:nvSpPr>
          <p:cNvPr id="11" name="Szöveg helye 10" descr="Course name">
            <a:extLst>
              <a:ext uri="{FF2B5EF4-FFF2-40B4-BE49-F238E27FC236}">
                <a16:creationId xmlns:a16="http://schemas.microsoft.com/office/drawing/2014/main" id="{1F208ACD-F498-488C-ADDA-0C102260C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75" y="5363927"/>
            <a:ext cx="2715625" cy="2873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</p:txBody>
      </p:sp>
      <p:sp>
        <p:nvSpPr>
          <p:cNvPr id="15" name="Szöveg helye 14" descr="Tutor Firstname Lastname">
            <a:extLst>
              <a:ext uri="{FF2B5EF4-FFF2-40B4-BE49-F238E27FC236}">
                <a16:creationId xmlns:a16="http://schemas.microsoft.com/office/drawing/2014/main" id="{35D7E01B-6FC0-4EA7-A4A3-A4E21ADB4E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9788" y="5738577"/>
            <a:ext cx="2716212" cy="287337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Firstname</a:t>
            </a:r>
            <a:r>
              <a:rPr lang="hu-HU" dirty="0"/>
              <a:t> </a:t>
            </a:r>
            <a:r>
              <a:rPr lang="hu-HU" dirty="0" err="1"/>
              <a:t>Lastname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488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0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195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30000"/>
              <a:buFont typeface="Poppins" panose="00000500000000000000" pitchFamily="2" charset="-18"/>
              <a:buChar char="&gt;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971550" lvl="1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10000"/>
              <a:buFont typeface="Poppins" panose="00000500000000000000" pitchFamily="2" charset="-18"/>
              <a:buChar char="&gt;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428750" lvl="2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85950" lvl="3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343150" lvl="4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0" y="552091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07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0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195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25000"/>
              <a:buFont typeface="+mj-lt"/>
              <a:buAutoNum type="arabicPeriod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984250" lvl="1" indent="-27463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41438" lvl="2" indent="-19843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9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39" y="552091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975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preserve="1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;p14"/>
          <p:cNvSpPr txBox="1">
            <a:spLocks noGrp="1"/>
          </p:cNvSpPr>
          <p:nvPr>
            <p:ph type="title"/>
          </p:nvPr>
        </p:nvSpPr>
        <p:spPr>
          <a:xfrm>
            <a:off x="491540" y="548238"/>
            <a:ext cx="10265434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181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8958" y="552091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5" name="Google Shape;25;p15"/>
          <p:cNvSpPr txBox="1">
            <a:spLocks noGrp="1"/>
          </p:cNvSpPr>
          <p:nvPr>
            <p:ph type="body" idx="11"/>
          </p:nvPr>
        </p:nvSpPr>
        <p:spPr>
          <a:xfrm>
            <a:off x="508958" y="1628504"/>
            <a:ext cx="4779034" cy="46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85750" lvl="0" indent="-2857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1028700" lvl="1" indent="-342900" algn="l" defTabSz="4254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341438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Google Shape;25;p15"/>
          <p:cNvSpPr txBox="1">
            <a:spLocks noGrp="1"/>
          </p:cNvSpPr>
          <p:nvPr>
            <p:ph type="body" idx="12"/>
          </p:nvPr>
        </p:nvSpPr>
        <p:spPr>
          <a:xfrm>
            <a:off x="6003985" y="1628503"/>
            <a:ext cx="4779034" cy="467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85750" lvl="0" indent="-2857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10287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436688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44649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1_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8958" y="1619797"/>
            <a:ext cx="4779034" cy="467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24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1143000" lvl="1" indent="-457200" algn="l" defTabSz="376238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079500" algn="l"/>
                <a:tab pos="1524000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</p:txBody>
      </p:sp>
      <p:sp>
        <p:nvSpPr>
          <p:cNvPr id="14" name="Google Shape;18;p14"/>
          <p:cNvSpPr txBox="1">
            <a:spLocks noGrp="1"/>
          </p:cNvSpPr>
          <p:nvPr>
            <p:ph type="title"/>
          </p:nvPr>
        </p:nvSpPr>
        <p:spPr>
          <a:xfrm>
            <a:off x="508958" y="560717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7" name="Google Shape;25;p15"/>
          <p:cNvSpPr txBox="1">
            <a:spLocks noGrp="1"/>
          </p:cNvSpPr>
          <p:nvPr>
            <p:ph type="body" idx="11"/>
          </p:nvPr>
        </p:nvSpPr>
        <p:spPr>
          <a:xfrm>
            <a:off x="6003985" y="1619794"/>
            <a:ext cx="4779034" cy="46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24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1143000" lvl="1" indent="-457200" algn="l" defTabSz="627063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524000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328203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84" y="5961533"/>
            <a:ext cx="934490" cy="5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130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D284E43-0E3A-47E8-B7DB-D11CE13EB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0375" y="2580674"/>
            <a:ext cx="7318995" cy="553998"/>
          </a:xfrm>
        </p:spPr>
        <p:txBody>
          <a:bodyPr/>
          <a:lstStyle/>
          <a:p>
            <a:r>
              <a:rPr lang="hu-HU" dirty="0" err="1"/>
              <a:t>Fields</a:t>
            </a:r>
            <a:r>
              <a:rPr lang="hu-HU" dirty="0"/>
              <a:t>, </a:t>
            </a:r>
            <a:r>
              <a:rPr lang="hu-HU" dirty="0" err="1"/>
              <a:t>Properties</a:t>
            </a:r>
            <a:r>
              <a:rPr lang="hu-HU" dirty="0"/>
              <a:t> and </a:t>
            </a:r>
            <a:r>
              <a:rPr lang="hu-HU" dirty="0" err="1"/>
              <a:t>Methods</a:t>
            </a:r>
            <a:endParaRPr lang="hu-HU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CAC735FD-98AF-4D1C-B8DD-8EEA3F104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C# </a:t>
            </a:r>
            <a:r>
              <a:rPr lang="hu-HU" dirty="0" err="1"/>
              <a:t>Object</a:t>
            </a:r>
            <a:r>
              <a:rPr lang="hu-HU" dirty="0"/>
              <a:t> Oriented </a:t>
            </a:r>
            <a:r>
              <a:rPr lang="hu-HU" dirty="0" err="1"/>
              <a:t>Programming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702FD62C-4DA5-495E-954F-FDCA64CF2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0375" y="5363927"/>
            <a:ext cx="3283896" cy="287337"/>
          </a:xfrm>
        </p:spPr>
        <p:txBody>
          <a:bodyPr/>
          <a:lstStyle/>
          <a:p>
            <a:r>
              <a:rPr lang="hu-HU" dirty="0"/>
              <a:t>C# &amp; .NET </a:t>
            </a:r>
            <a:r>
              <a:rPr lang="hu-HU"/>
              <a:t>Development</a:t>
            </a:r>
            <a:r>
              <a:rPr lang="hu-HU" dirty="0"/>
              <a:t> Fundamentals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1E885777-0FA0-46ED-82E4-3233C0EC5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Illés Horpácsi</a:t>
            </a:r>
          </a:p>
        </p:txBody>
      </p:sp>
    </p:spTree>
    <p:extLst>
      <p:ext uri="{BB962C8B-B14F-4D97-AF65-F5344CB8AC3E}">
        <p14:creationId xmlns:p14="http://schemas.microsoft.com/office/powerpoint/2010/main" val="147575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489B7EEE-5A93-B6B0-BBAE-AAE36207A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641" y="1619794"/>
            <a:ext cx="5067650" cy="4686115"/>
          </a:xfrm>
        </p:spPr>
        <p:txBody>
          <a:bodyPr>
            <a:normAutofit/>
          </a:bodyPr>
          <a:lstStyle/>
          <a:p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Field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pPr lvl="1"/>
            <a:r>
              <a:rPr lang="hu-HU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currentSpeed</a:t>
            </a:r>
            <a:endParaRPr lang="hu-HU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Property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hu-HU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LicensePlate</a:t>
            </a:r>
            <a:endParaRPr lang="hu-HU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Method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hu-HU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Accelerate</a:t>
            </a:r>
            <a:endParaRPr lang="hu-HU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hu-HU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BrakingDistance</a:t>
            </a:r>
            <a:endParaRPr lang="hu-HU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Usage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lvl="1"/>
            <a:r>
              <a:rPr lang="hu-HU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</a:t>
            </a:r>
            <a:r>
              <a:rPr lang="hu-HU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hu-HU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</a:t>
            </a:r>
            <a:r>
              <a:rPr lang="hu-HU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lvl="1"/>
            <a:r>
              <a:rPr lang="hu-HU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hu-HU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u-HU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c.LicensePlate</a:t>
            </a:r>
            <a:r>
              <a:rPr lang="hu-HU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hu-HU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C.Accelerate</a:t>
            </a:r>
            <a:r>
              <a:rPr lang="hu-HU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pPr lvl="1"/>
            <a:r>
              <a:rPr lang="hu-HU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hu-HU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u-HU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c.BrakingDistance</a:t>
            </a:r>
            <a:r>
              <a:rPr lang="hu-HU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u-HU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true</a:t>
            </a:r>
            <a:r>
              <a:rPr lang="hu-HU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endParaRPr lang="hu-HU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currentSpeed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may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be </a:t>
            </a:r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used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only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within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hu-HU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</a:t>
            </a:r>
            <a:r>
              <a:rPr lang="hu-HU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NOT </a:t>
            </a:r>
            <a:r>
              <a:rPr lang="hu-HU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</a:t>
            </a:r>
            <a:r>
              <a:rPr lang="hu-HU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public</a:t>
            </a:r>
            <a:r>
              <a:rPr lang="hu-HU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field</a:t>
            </a:r>
            <a:r>
              <a:rPr lang="hu-HU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!</a:t>
            </a:r>
          </a:p>
          <a:p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c.LicensePlate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has no </a:t>
            </a:r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parameters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-&gt; ()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769C088B-4917-EF9D-2E07-0C74B840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, </a:t>
            </a:r>
            <a:r>
              <a:rPr lang="hu-HU" dirty="0" err="1"/>
              <a:t>type</a:t>
            </a:r>
            <a:r>
              <a:rPr lang="hu-HU" dirty="0"/>
              <a:t>, </a:t>
            </a:r>
            <a:r>
              <a:rPr lang="hu-HU" dirty="0" err="1"/>
              <a:t>object</a:t>
            </a:r>
            <a:r>
              <a:rPr lang="hu-HU" dirty="0"/>
              <a:t>, </a:t>
            </a:r>
            <a:r>
              <a:rPr lang="hu-HU" dirty="0" err="1"/>
              <a:t>instance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8B74D5-5C05-3F5B-C32E-CEF1B3F6A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829" y="1619794"/>
            <a:ext cx="478221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0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60F45EC2-07D0-BA81-568E-E1A4CAB15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Auto</a:t>
            </a:r>
            <a:r>
              <a:rPr lang="hu-HU" dirty="0"/>
              <a:t> </a:t>
            </a:r>
            <a:r>
              <a:rPr lang="hu-HU" dirty="0" err="1"/>
              <a:t>property</a:t>
            </a:r>
            <a:endParaRPr lang="hu-HU" dirty="0"/>
          </a:p>
          <a:p>
            <a:pPr lvl="1"/>
            <a:r>
              <a:rPr lang="hu-HU" dirty="0" err="1"/>
              <a:t>Snippet</a:t>
            </a:r>
            <a:r>
              <a:rPr lang="hu-HU" dirty="0"/>
              <a:t>: </a:t>
            </a:r>
            <a:r>
              <a:rPr lang="hu-HU" dirty="0" err="1"/>
              <a:t>prop</a:t>
            </a:r>
            <a:endParaRPr lang="hu-HU" dirty="0"/>
          </a:p>
          <a:p>
            <a:pPr marL="685800" lvl="1" indent="0">
              <a:buNone/>
            </a:pP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property</a:t>
            </a:r>
            <a:endParaRPr lang="hu-HU" dirty="0"/>
          </a:p>
          <a:p>
            <a:pPr lvl="1"/>
            <a:r>
              <a:rPr lang="hu-HU" dirty="0" err="1"/>
              <a:t>Snippet</a:t>
            </a:r>
            <a:r>
              <a:rPr lang="hu-HU" dirty="0"/>
              <a:t>: </a:t>
            </a:r>
            <a:r>
              <a:rPr lang="hu-HU" dirty="0" err="1"/>
              <a:t>propfull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A7D3B088-F89E-BEF0-29ED-1B2AA12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Property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7678372-1BB8-0161-8151-9011AA97F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70" y="2590346"/>
            <a:ext cx="3610479" cy="49536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284314A-A166-9616-AE26-3BDD2586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67" y="1875871"/>
            <a:ext cx="3467584" cy="71447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F8189FC-1B49-B0E4-F128-C7D36B58B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268" y="2489185"/>
            <a:ext cx="4572638" cy="71447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0B71B0F0-5435-05BE-8075-14E210413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268" y="4581643"/>
            <a:ext cx="3686689" cy="180047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727D7F39-5CFA-F1B5-1D9C-2C979E340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40" y="4543537"/>
            <a:ext cx="334374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4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739C2CB5-72E7-4F26-96AA-D3A1CDD14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Complex</a:t>
            </a:r>
            <a:r>
              <a:rPr lang="hu-HU" dirty="0"/>
              <a:t> </a:t>
            </a:r>
            <a:r>
              <a:rPr lang="hu-HU" dirty="0" err="1"/>
              <a:t>logic</a:t>
            </a:r>
            <a:endParaRPr lang="hu-HU" dirty="0"/>
          </a:p>
          <a:p>
            <a:r>
              <a:rPr lang="hu-HU" dirty="0"/>
              <a:t>Has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paramaters</a:t>
            </a:r>
            <a:r>
              <a:rPr lang="hu-HU" dirty="0"/>
              <a:t> (</a:t>
            </a:r>
            <a:r>
              <a:rPr lang="hu-HU" dirty="0" err="1"/>
              <a:t>maybe</a:t>
            </a:r>
            <a:r>
              <a:rPr lang="hu-HU" dirty="0"/>
              <a:t> 0, </a:t>
            </a:r>
            <a:r>
              <a:rPr lang="hu-HU" dirty="0" err="1"/>
              <a:t>but</a:t>
            </a:r>
            <a:r>
              <a:rPr lang="hu-HU" dirty="0"/>
              <a:t> has </a:t>
            </a:r>
            <a:r>
              <a:rPr lang="hu-HU" dirty="0" err="1"/>
              <a:t>place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!)</a:t>
            </a:r>
          </a:p>
          <a:p>
            <a:r>
              <a:rPr lang="hu-HU" dirty="0"/>
              <a:t>May </a:t>
            </a:r>
            <a:r>
              <a:rPr lang="hu-HU" dirty="0" err="1"/>
              <a:t>have</a:t>
            </a:r>
            <a:r>
              <a:rPr lang="hu-HU" dirty="0"/>
              <a:t> no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(</a:t>
            </a:r>
            <a:r>
              <a:rPr lang="hu-HU" dirty="0" err="1"/>
              <a:t>void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, </a:t>
            </a:r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branch</a:t>
            </a:r>
            <a:r>
              <a:rPr lang="hu-HU" dirty="0"/>
              <a:t> must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value</a:t>
            </a:r>
            <a:endParaRPr lang="hu-HU" dirty="0"/>
          </a:p>
          <a:p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value’s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differ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(s) of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hu-HU" dirty="0"/>
              <a:t>(s)</a:t>
            </a:r>
          </a:p>
          <a:p>
            <a:r>
              <a:rPr lang="hu-HU" dirty="0" err="1"/>
              <a:t>public</a:t>
            </a:r>
            <a:r>
              <a:rPr lang="hu-HU" dirty="0"/>
              <a:t>, </a:t>
            </a:r>
            <a:r>
              <a:rPr lang="hu-HU" dirty="0" err="1"/>
              <a:t>private</a:t>
            </a:r>
            <a:r>
              <a:rPr lang="hu-HU" dirty="0"/>
              <a:t>, </a:t>
            </a:r>
            <a:r>
              <a:rPr lang="hu-HU" dirty="0" err="1"/>
              <a:t>internal</a:t>
            </a:r>
            <a:r>
              <a:rPr lang="hu-HU" dirty="0"/>
              <a:t>, …</a:t>
            </a:r>
          </a:p>
          <a:p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517EA5C2-F7AC-E2F9-3777-A2041367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Method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6671689"/>
      </p:ext>
    </p:extLst>
  </p:cSld>
  <p:clrMapOvr>
    <a:masterClrMapping/>
  </p:clrMapOvr>
</p:sld>
</file>

<file path=ppt/theme/theme1.xml><?xml version="1.0" encoding="utf-8"?>
<a:theme xmlns:a="http://schemas.openxmlformats.org/drawingml/2006/main" name="CUBIX_final_LARG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noFill/>
        </a:ln>
      </a:spPr>
      <a:bodyPr/>
      <a:lstStyle>
        <a:defPPr algn="l">
          <a:defRPr sz="4000" dirty="0" err="1" smtClean="0">
            <a:solidFill>
              <a:srgbClr val="232323"/>
            </a:solidFill>
            <a:latin typeface="Hammersmith One" panose="02010703030501060504" pitchFamily="2" charset="-18"/>
            <a:ea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BIX_final_LARGE" id="{7E24F460-9633-4A81-8BBF-12118F1FF555}" vid="{C00C8F25-C4D5-42AB-BE4F-AF7C1D10112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cubix_sajat</Template>
  <TotalTime>4698</TotalTime>
  <Words>155</Words>
  <Application>Microsoft Office PowerPoint</Application>
  <PresentationFormat>Szélesvásznú</PresentationFormat>
  <Paragraphs>37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2" baseType="lpstr">
      <vt:lpstr>Arial</vt:lpstr>
      <vt:lpstr>Calibri</vt:lpstr>
      <vt:lpstr>Cascadia Mono</vt:lpstr>
      <vt:lpstr>Hammersmith One</vt:lpstr>
      <vt:lpstr>Inter</vt:lpstr>
      <vt:lpstr>Poppins</vt:lpstr>
      <vt:lpstr>Source Sans Pro</vt:lpstr>
      <vt:lpstr>CUBIX_final_LARGE</vt:lpstr>
      <vt:lpstr>Fields, Properties and Methods</vt:lpstr>
      <vt:lpstr>Class, type, object, instance</vt:lpstr>
      <vt:lpstr>Property</vt:lpstr>
      <vt:lpstr>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Dávid Klimon</dc:creator>
  <cp:lastModifiedBy>hipi hipi</cp:lastModifiedBy>
  <cp:revision>13</cp:revision>
  <dcterms:created xsi:type="dcterms:W3CDTF">2023-03-29T10:06:27Z</dcterms:created>
  <dcterms:modified xsi:type="dcterms:W3CDTF">2023-09-16T10:12:50Z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2023-08-07T20:31:51Z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d89ca937-6200-4df9-acf5-dde6a1d7df00</vt:lpwstr>
  </property>
  <property fmtid="{D5CDD505-2E9C-101B-9397-08002B2CF9AE}" pid="8" name="MSIP_Label_9d258917-277f-42cd-a3cd-14c4e9ee58bc_ContentBits">
    <vt:lpwstr>0</vt:lpwstr>
  </property>
</Properties>
</file>