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69" r:id="rId3"/>
    <p:sldId id="271" r:id="rId4"/>
    <p:sldId id="27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5" y="2691474"/>
            <a:ext cx="7318995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4000" b="0" i="0" u="none" strike="noStrike" kern="1200" cap="none" dirty="0" err="1" smtClean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32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32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32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0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hu-HU" sz="20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20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0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20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2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6" y="-19666"/>
            <a:ext cx="4391034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5" y="5363927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8" y="5738577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488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0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195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971550" lvl="1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428750" lvl="2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85950" lvl="3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343150" lvl="4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1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0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0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195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984250" lvl="1" indent="-27463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41438" lvl="2" indent="-19843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39" y="552091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97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38"/>
            <a:ext cx="10265434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181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8" y="552091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8" y="1628504"/>
            <a:ext cx="4779034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8575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1028700" lvl="1" indent="-342900" algn="l" defTabSz="4254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341438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4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8575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10287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436688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4464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8" y="1619797"/>
            <a:ext cx="4779034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1143000" lvl="1" indent="-457200" algn="l" defTabSz="376238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079500" algn="l"/>
                <a:tab pos="1524000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8" y="560717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4"/>
            <a:ext cx="4779034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1143000" lvl="1" indent="-457200" algn="l" defTabSz="627063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524000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328203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3"/>
            <a:ext cx="934490" cy="5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130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D284E43-0E3A-47E8-B7DB-D11CE13EB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375" y="2026675"/>
            <a:ext cx="7318995" cy="1286975"/>
          </a:xfrm>
        </p:spPr>
        <p:txBody>
          <a:bodyPr/>
          <a:lstStyle/>
          <a:p>
            <a:r>
              <a:rPr lang="hu-HU" dirty="0" err="1"/>
              <a:t>Inheritance</a:t>
            </a:r>
            <a:r>
              <a:rPr lang="hu-HU" dirty="0"/>
              <a:t>,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AC735FD-98AF-4D1C-B8DD-8EEA3F104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C# </a:t>
            </a:r>
            <a:r>
              <a:rPr lang="hu-HU" dirty="0" err="1"/>
              <a:t>Object</a:t>
            </a:r>
            <a:r>
              <a:rPr lang="hu-HU" dirty="0"/>
              <a:t> Oriented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02FD62C-4DA5-495E-954F-FDCA64CF2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0375" y="5363927"/>
            <a:ext cx="3283896" cy="287337"/>
          </a:xfrm>
        </p:spPr>
        <p:txBody>
          <a:bodyPr/>
          <a:lstStyle/>
          <a:p>
            <a:r>
              <a:rPr lang="hu-HU" dirty="0"/>
              <a:t>C# &amp; .NET </a:t>
            </a:r>
            <a:r>
              <a:rPr lang="hu-HU"/>
              <a:t>Development</a:t>
            </a:r>
            <a:r>
              <a:rPr lang="hu-HU" dirty="0"/>
              <a:t> Fundamentals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1E885777-0FA0-46ED-82E4-3233C0EC5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Illés Horpácsi</a:t>
            </a:r>
          </a:p>
        </p:txBody>
      </p:sp>
    </p:spTree>
    <p:extLst>
      <p:ext uri="{BB962C8B-B14F-4D97-AF65-F5344CB8AC3E}">
        <p14:creationId xmlns:p14="http://schemas.microsoft.com/office/powerpoint/2010/main" val="147575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60F45EC2-07D0-BA81-568E-E1A4CAB15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r>
              <a:rPr lang="hu-HU" dirty="0"/>
              <a:t>: </a:t>
            </a:r>
            <a:r>
              <a:rPr lang="hu-HU" dirty="0" err="1"/>
              <a:t>UniStudent</a:t>
            </a:r>
            <a:r>
              <a:rPr lang="hu-HU" dirty="0"/>
              <a:t> : </a:t>
            </a:r>
            <a:r>
              <a:rPr lang="hu-HU" dirty="0" err="1"/>
              <a:t>Student</a:t>
            </a:r>
            <a:endParaRPr lang="hu-HU" dirty="0"/>
          </a:p>
          <a:p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parent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allowed</a:t>
            </a:r>
            <a:endParaRPr lang="hu-HU" dirty="0"/>
          </a:p>
          <a:p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has a </a:t>
            </a:r>
            <a:r>
              <a:rPr lang="hu-HU" dirty="0" err="1"/>
              <a:t>parent</a:t>
            </a:r>
            <a:r>
              <a:rPr lang="hu-HU" dirty="0"/>
              <a:t>: </a:t>
            </a:r>
            <a:r>
              <a:rPr lang="hu-HU" dirty="0" err="1"/>
              <a:t>object</a:t>
            </a:r>
            <a:endParaRPr lang="hu-HU" dirty="0"/>
          </a:p>
          <a:p>
            <a:pPr lvl="1"/>
            <a:r>
              <a:rPr lang="hu-HU" dirty="0" err="1"/>
              <a:t>Eg</a:t>
            </a:r>
            <a:r>
              <a:rPr lang="hu-HU" dirty="0"/>
              <a:t>. </a:t>
            </a:r>
            <a:r>
              <a:rPr lang="hu-HU" dirty="0" err="1"/>
              <a:t>ToString</a:t>
            </a:r>
            <a:r>
              <a:rPr lang="hu-HU" dirty="0"/>
              <a:t>() is </a:t>
            </a:r>
            <a:r>
              <a:rPr lang="hu-HU" dirty="0" err="1"/>
              <a:t>inherited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there</a:t>
            </a:r>
            <a:endParaRPr lang="hu-HU" dirty="0"/>
          </a:p>
          <a:p>
            <a:r>
              <a:rPr lang="hu-HU" dirty="0" err="1"/>
              <a:t>If</a:t>
            </a:r>
            <a:r>
              <a:rPr lang="hu-HU" dirty="0"/>
              <a:t> a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„</a:t>
            </a:r>
            <a:r>
              <a:rPr lang="hu-HU" dirty="0" err="1"/>
              <a:t>knows</a:t>
            </a:r>
            <a:r>
              <a:rPr lang="hu-HU" dirty="0"/>
              <a:t>” </a:t>
            </a:r>
            <a:r>
              <a:rPr lang="hu-HU" dirty="0" err="1"/>
              <a:t>something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inherited</a:t>
            </a:r>
            <a:endParaRPr lang="hu-HU" dirty="0"/>
          </a:p>
          <a:p>
            <a:pPr lvl="1"/>
            <a:r>
              <a:rPr lang="hu-HU" dirty="0" err="1"/>
              <a:t>Except</a:t>
            </a:r>
            <a:r>
              <a:rPr lang="hu-HU" dirty="0"/>
              <a:t> </a:t>
            </a:r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, </a:t>
            </a:r>
            <a:r>
              <a:rPr lang="hu-HU" dirty="0" err="1"/>
              <a:t>fields</a:t>
            </a:r>
            <a:endParaRPr lang="hu-HU" dirty="0"/>
          </a:p>
          <a:p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differently</a:t>
            </a:r>
            <a:endParaRPr lang="hu-HU" dirty="0"/>
          </a:p>
          <a:p>
            <a:pPr lvl="1"/>
            <a:r>
              <a:rPr lang="hu-HU" dirty="0" err="1"/>
              <a:t>virtual</a:t>
            </a:r>
            <a:r>
              <a:rPr lang="hu-HU" dirty="0"/>
              <a:t> / </a:t>
            </a:r>
            <a:r>
              <a:rPr lang="hu-HU" dirty="0" err="1"/>
              <a:t>override</a:t>
            </a:r>
            <a:endParaRPr lang="hu-HU" dirty="0"/>
          </a:p>
          <a:p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marked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„</a:t>
            </a:r>
            <a:r>
              <a:rPr lang="hu-HU" dirty="0" err="1"/>
              <a:t>sealed</a:t>
            </a:r>
            <a:r>
              <a:rPr lang="hu-HU" dirty="0"/>
              <a:t>”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A7D3B088-F89E-BEF0-29ED-1B2AA12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Inheritance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864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60F45EC2-07D0-BA81-568E-E1A4CAB15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r>
              <a:rPr lang="hu-HU" dirty="0"/>
              <a:t>: </a:t>
            </a:r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Man</a:t>
            </a:r>
          </a:p>
          <a:p>
            <a:r>
              <a:rPr lang="hu-HU" dirty="0" err="1"/>
              <a:t>Can’t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an </a:t>
            </a:r>
            <a:r>
              <a:rPr lang="hu-HU" dirty="0" err="1"/>
              <a:t>instance</a:t>
            </a:r>
            <a:r>
              <a:rPr lang="hu-HU" dirty="0"/>
              <a:t>: Man m = </a:t>
            </a:r>
            <a:r>
              <a:rPr lang="hu-HU" dirty="0" err="1"/>
              <a:t>new</a:t>
            </a:r>
            <a:r>
              <a:rPr lang="hu-HU" dirty="0"/>
              <a:t>();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hu-HU" dirty="0"/>
          </a:p>
          <a:p>
            <a:r>
              <a:rPr lang="hu-HU" dirty="0"/>
              <a:t>May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child</a:t>
            </a:r>
            <a:r>
              <a:rPr lang="hu-HU" dirty="0"/>
              <a:t> </a:t>
            </a:r>
            <a:r>
              <a:rPr lang="hu-HU" dirty="0" err="1"/>
              <a:t>classes</a:t>
            </a:r>
            <a:endParaRPr lang="hu-HU" dirty="0"/>
          </a:p>
          <a:p>
            <a:pPr lvl="1"/>
            <a:r>
              <a:rPr lang="hu-HU" dirty="0" err="1"/>
              <a:t>It</a:t>
            </a:r>
            <a:r>
              <a:rPr lang="hu-HU" dirty="0"/>
              <a:t> has a </a:t>
            </a:r>
            <a:r>
              <a:rPr lang="hu-HU" dirty="0" err="1"/>
              <a:t>method</a:t>
            </a:r>
            <a:r>
              <a:rPr lang="hu-HU" dirty="0"/>
              <a:t> body (</a:t>
            </a:r>
            <a:r>
              <a:rPr lang="hu-HU" dirty="0" err="1"/>
              <a:t>logic</a:t>
            </a:r>
            <a:r>
              <a:rPr lang="hu-HU" dirty="0"/>
              <a:t>)</a:t>
            </a:r>
          </a:p>
          <a:p>
            <a:r>
              <a:rPr lang="hu-HU" dirty="0"/>
              <a:t>May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methods</a:t>
            </a:r>
            <a:endParaRPr lang="hu-HU" dirty="0"/>
          </a:p>
          <a:p>
            <a:pPr lvl="1"/>
            <a:r>
              <a:rPr lang="hu-HU" dirty="0" err="1"/>
              <a:t>just</a:t>
            </a:r>
            <a:r>
              <a:rPr lang="hu-HU" dirty="0"/>
              <a:t> </a:t>
            </a:r>
            <a:r>
              <a:rPr lang="hu-HU" dirty="0" err="1"/>
              <a:t>declares</a:t>
            </a:r>
            <a:r>
              <a:rPr lang="hu-HU" dirty="0"/>
              <a:t> a </a:t>
            </a:r>
            <a:r>
              <a:rPr lang="hu-HU" dirty="0" err="1"/>
              <a:t>method</a:t>
            </a:r>
            <a:r>
              <a:rPr lang="hu-HU" dirty="0"/>
              <a:t>  </a:t>
            </a:r>
            <a:r>
              <a:rPr lang="hu-HU" dirty="0" err="1"/>
              <a:t>that</a:t>
            </a:r>
            <a:r>
              <a:rPr lang="hu-HU" dirty="0"/>
              <a:t> must be </a:t>
            </a:r>
            <a:r>
              <a:rPr lang="hu-HU" dirty="0" err="1"/>
              <a:t>implemented</a:t>
            </a:r>
            <a:r>
              <a:rPr lang="hu-HU" dirty="0"/>
              <a:t> in </a:t>
            </a:r>
            <a:r>
              <a:rPr lang="hu-HU" dirty="0" err="1"/>
              <a:t>child</a:t>
            </a:r>
            <a:r>
              <a:rPr lang="hu-HU" dirty="0"/>
              <a:t>/</a:t>
            </a:r>
            <a:r>
              <a:rPr lang="hu-HU" dirty="0" err="1"/>
              <a:t>children</a:t>
            </a:r>
            <a:endParaRPr lang="hu-HU" dirty="0"/>
          </a:p>
          <a:p>
            <a:pPr lvl="1"/>
            <a:r>
              <a:rPr lang="hu-HU" dirty="0" err="1"/>
              <a:t>It</a:t>
            </a:r>
            <a:r>
              <a:rPr lang="hu-HU" dirty="0"/>
              <a:t> has NO body (</a:t>
            </a:r>
            <a:r>
              <a:rPr lang="hu-HU" dirty="0" err="1"/>
              <a:t>logic</a:t>
            </a:r>
            <a:r>
              <a:rPr lang="hu-HU" dirty="0"/>
              <a:t>)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A7D3B088-F89E-BEF0-29ED-1B2AA12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375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60F45EC2-07D0-BA81-568E-E1A4CAB15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r>
              <a:rPr lang="hu-HU" dirty="0"/>
              <a:t>: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IMove</a:t>
            </a:r>
            <a:endParaRPr lang="hu-HU" dirty="0"/>
          </a:p>
          <a:p>
            <a:r>
              <a:rPr lang="hu-HU" dirty="0" err="1"/>
              <a:t>Name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start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capital</a:t>
            </a:r>
            <a:r>
              <a:rPr lang="hu-HU" dirty="0"/>
              <a:t> I</a:t>
            </a:r>
          </a:p>
          <a:p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inherited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implemented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an </a:t>
            </a:r>
            <a:r>
              <a:rPr lang="hu-HU" dirty="0" err="1"/>
              <a:t>unlimited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them</a:t>
            </a:r>
            <a:endParaRPr lang="hu-HU" dirty="0"/>
          </a:p>
          <a:p>
            <a:r>
              <a:rPr lang="hu-HU" dirty="0"/>
              <a:t>C#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includes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of </a:t>
            </a:r>
            <a:r>
              <a:rPr lang="hu-HU" dirty="0" err="1"/>
              <a:t>them</a:t>
            </a:r>
            <a:endParaRPr lang="hu-HU" dirty="0"/>
          </a:p>
          <a:p>
            <a:pPr lvl="1"/>
            <a:r>
              <a:rPr lang="hu-HU" dirty="0" err="1"/>
              <a:t>IComperable</a:t>
            </a:r>
            <a:r>
              <a:rPr lang="hu-HU" dirty="0"/>
              <a:t>, </a:t>
            </a:r>
            <a:r>
              <a:rPr lang="hu-HU" dirty="0" err="1"/>
              <a:t>IComparer</a:t>
            </a:r>
            <a:r>
              <a:rPr lang="hu-HU" dirty="0"/>
              <a:t>, </a:t>
            </a:r>
            <a:r>
              <a:rPr lang="hu-HU" dirty="0" err="1"/>
              <a:t>IEnumerator</a:t>
            </a:r>
            <a:r>
              <a:rPr lang="hu-HU" dirty="0"/>
              <a:t>, </a:t>
            </a:r>
            <a:r>
              <a:rPr lang="hu-HU" dirty="0" err="1"/>
              <a:t>IEnumerable</a:t>
            </a:r>
            <a:r>
              <a:rPr lang="hu-HU" dirty="0"/>
              <a:t>…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A7D3B088-F89E-BEF0-29ED-1B2AA12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Interface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6235032"/>
      </p:ext>
    </p:extLst>
  </p:cSld>
  <p:clrMapOvr>
    <a:masterClrMapping/>
  </p:clrMapOvr>
</p:sld>
</file>

<file path=ppt/theme/theme1.xml><?xml version="1.0" encoding="utf-8"?>
<a:theme xmlns:a="http://schemas.openxmlformats.org/drawingml/2006/main" name="CUBIX_final_LARG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_final_LARGE" id="{7E24F460-9633-4A81-8BBF-12118F1FF555}" vid="{C00C8F25-C4D5-42AB-BE4F-AF7C1D1011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cubix_sajat</Template>
  <TotalTime>3915</TotalTime>
  <Words>183</Words>
  <Application>Microsoft Office PowerPoint</Application>
  <PresentationFormat>Szélesvásznú</PresentationFormat>
  <Paragraphs>29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1" baseType="lpstr">
      <vt:lpstr>Arial</vt:lpstr>
      <vt:lpstr>Calibri</vt:lpstr>
      <vt:lpstr>Hammersmith One</vt:lpstr>
      <vt:lpstr>Inter</vt:lpstr>
      <vt:lpstr>Poppins</vt:lpstr>
      <vt:lpstr>Source Sans Pro</vt:lpstr>
      <vt:lpstr>CUBIX_final_LARGE</vt:lpstr>
      <vt:lpstr>Inheritance, Interface, Abstract class</vt:lpstr>
      <vt:lpstr>Inheritance</vt:lpstr>
      <vt:lpstr>Abstract class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Dávid Klimon</dc:creator>
  <cp:lastModifiedBy>hipi hipi</cp:lastModifiedBy>
  <cp:revision>13</cp:revision>
  <dcterms:created xsi:type="dcterms:W3CDTF">2023-03-29T10:06:27Z</dcterms:created>
  <dcterms:modified xsi:type="dcterms:W3CDTF">2023-09-17T20:09:47Z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2023-08-07T20:31:51Z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d89ca937-6200-4df9-acf5-dde6a1d7df00</vt:lpwstr>
  </property>
  <property fmtid="{D5CDD505-2E9C-101B-9397-08002B2CF9AE}" pid="8" name="MSIP_Label_9d258917-277f-42cd-a3cd-14c4e9ee58bc_ContentBits">
    <vt:lpwstr>0</vt:lpwstr>
  </property>
</Properties>
</file>