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97" d="100"/>
          <a:sy n="97" d="100"/>
        </p:scale>
        <p:origin x="114" y="3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A561C14-698F-464F-AA36-3AC4D4C38F84}" type="datetimeFigureOut">
              <a:rPr lang="hu-HU" smtClean="0"/>
              <a:t>2021. 05. 31.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1E5089D-C719-4C05-A929-E268B2332D0F}" type="slidenum">
              <a:rPr lang="hu-HU" smtClean="0"/>
              <a:t>‹#›</a:t>
            </a:fld>
            <a:endParaRPr lang="hu-HU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62082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61C14-698F-464F-AA36-3AC4D4C38F84}" type="datetimeFigureOut">
              <a:rPr lang="hu-HU" smtClean="0"/>
              <a:t>2021. 05. 31.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5089D-C719-4C05-A929-E268B2332D0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57467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61C14-698F-464F-AA36-3AC4D4C38F84}" type="datetimeFigureOut">
              <a:rPr lang="hu-HU" smtClean="0"/>
              <a:t>2021. 05. 31.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5089D-C719-4C05-A929-E268B2332D0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976670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61C14-698F-464F-AA36-3AC4D4C38F84}" type="datetimeFigureOut">
              <a:rPr lang="hu-HU" smtClean="0"/>
              <a:t>2021. 05. 31.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5089D-C719-4C05-A929-E268B2332D0F}" type="slidenum">
              <a:rPr lang="hu-HU" smtClean="0"/>
              <a:t>‹#›</a:t>
            </a:fld>
            <a:endParaRPr lang="hu-HU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876431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61C14-698F-464F-AA36-3AC4D4C38F84}" type="datetimeFigureOut">
              <a:rPr lang="hu-HU" smtClean="0"/>
              <a:t>2021. 05. 31.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5089D-C719-4C05-A929-E268B2332D0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216546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61C14-698F-464F-AA36-3AC4D4C38F84}" type="datetimeFigureOut">
              <a:rPr lang="hu-HU" smtClean="0"/>
              <a:t>2021. 05. 31.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5089D-C719-4C05-A929-E268B2332D0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086531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61C14-698F-464F-AA36-3AC4D4C38F84}" type="datetimeFigureOut">
              <a:rPr lang="hu-HU" smtClean="0"/>
              <a:t>2021. 05. 31.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5089D-C719-4C05-A929-E268B2332D0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897492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61C14-698F-464F-AA36-3AC4D4C38F84}" type="datetimeFigureOut">
              <a:rPr lang="hu-HU" smtClean="0"/>
              <a:t>2021. 05. 31.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5089D-C719-4C05-A929-E268B2332D0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78590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61C14-698F-464F-AA36-3AC4D4C38F84}" type="datetimeFigureOut">
              <a:rPr lang="hu-HU" smtClean="0"/>
              <a:t>2021. 05. 31.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5089D-C719-4C05-A929-E268B2332D0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387959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EE4132C-BD42-4444-923B-4B39ED1D2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5EBF09B-E51E-42E6-BF61-77EC0FD6E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A4165A3E-4E2F-4685-868C-50A8A0D3C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61C14-698F-464F-AA36-3AC4D4C38F84}" type="datetimeFigureOut">
              <a:rPr lang="hu-HU" smtClean="0"/>
              <a:t>2021. 05. 31.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B552AA9B-211F-4912-87C8-4459EA0AE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3604E94-1B46-467E-BC2C-A350EF94E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5089D-C719-4C05-A929-E268B2332D0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45519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61C14-698F-464F-AA36-3AC4D4C38F84}" type="datetimeFigureOut">
              <a:rPr lang="hu-HU" smtClean="0"/>
              <a:t>2021. 05. 31.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5089D-C719-4C05-A929-E268B2332D0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84799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61C14-698F-464F-AA36-3AC4D4C38F84}" type="datetimeFigureOut">
              <a:rPr lang="hu-HU" smtClean="0"/>
              <a:t>2021. 05. 31.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5089D-C719-4C05-A929-E268B2332D0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79765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61C14-698F-464F-AA36-3AC4D4C38F84}" type="datetimeFigureOut">
              <a:rPr lang="hu-HU" smtClean="0"/>
              <a:t>2021. 05. 31.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5089D-C719-4C05-A929-E268B2332D0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60895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61C14-698F-464F-AA36-3AC4D4C38F84}" type="datetimeFigureOut">
              <a:rPr lang="hu-HU" smtClean="0"/>
              <a:t>2021. 05. 31.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5089D-C719-4C05-A929-E268B2332D0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5658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61C14-698F-464F-AA36-3AC4D4C38F84}" type="datetimeFigureOut">
              <a:rPr lang="hu-HU" smtClean="0"/>
              <a:t>2021. 05. 31.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5089D-C719-4C05-A929-E268B2332D0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54054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61C14-698F-464F-AA36-3AC4D4C38F84}" type="datetimeFigureOut">
              <a:rPr lang="hu-HU" smtClean="0"/>
              <a:t>2021. 05. 31.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5089D-C719-4C05-A929-E268B2332D0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44188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61C14-698F-464F-AA36-3AC4D4C38F84}" type="datetimeFigureOut">
              <a:rPr lang="hu-HU" smtClean="0"/>
              <a:t>2021. 05. 31.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5089D-C719-4C05-A929-E268B2332D0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65324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61C14-698F-464F-AA36-3AC4D4C38F84}" type="datetimeFigureOut">
              <a:rPr lang="hu-HU" smtClean="0"/>
              <a:t>2021. 05. 31.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5089D-C719-4C05-A929-E268B2332D0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61552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A561C14-698F-464F-AA36-3AC4D4C38F84}" type="datetimeFigureOut">
              <a:rPr lang="hu-HU" smtClean="0"/>
              <a:t>2021. 05. 31.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E1E5089D-C719-4C05-A929-E268B2332D0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29600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file:///C:\Users\Fujitsu\Documents\IKT\cipo.html" TargetMode="External"/><Relationship Id="rId2" Type="http://schemas.openxmlformats.org/officeDocument/2006/relationships/hyperlink" Target="file:///C:\Users\Fujitsu\Documents\IKT\etel.html" TargetMode="External"/><Relationship Id="rId1" Type="http://schemas.openxmlformats.org/officeDocument/2006/relationships/slideLayout" Target="../slideLayouts/slideLayout8.xml"/><Relationship Id="rId5" Type="http://schemas.openxmlformats.org/officeDocument/2006/relationships/hyperlink" Target="file:///C:\Users\Fujitsu\Documents\IKT\intelligensterm.html" TargetMode="External"/><Relationship Id="rId4" Type="http://schemas.openxmlformats.org/officeDocument/2006/relationships/hyperlink" Target="file:///C:\Users\Fujitsu\Documents\IKT\ruha.html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4FBCF1B-C646-4728-B172-65318114BE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A Magyar </a:t>
            </a:r>
            <a:r>
              <a:rPr lang="hu-HU" dirty="0" err="1"/>
              <a:t>Target</a:t>
            </a:r>
            <a:endParaRPr lang="hu-HU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DC1F520D-4FEE-4B90-9B9E-741585A2B2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Tervezte: Halmágyi Bori</a:t>
            </a:r>
          </a:p>
        </p:txBody>
      </p:sp>
    </p:spTree>
    <p:extLst>
      <p:ext uri="{BB962C8B-B14F-4D97-AF65-F5344CB8AC3E}">
        <p14:creationId xmlns:p14="http://schemas.microsoft.com/office/powerpoint/2010/main" val="14519789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D9930C8-F896-44AD-B083-F259FFB81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Bevezető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BB94046-8188-493E-95DE-F23A0CA8EE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Birtokosa: Kósai Gáborné (</a:t>
            </a:r>
            <a:r>
              <a:rPr lang="hu-HU" dirty="0" err="1"/>
              <a:t>margit</a:t>
            </a:r>
            <a:r>
              <a:rPr lang="hu-HU" dirty="0"/>
              <a:t>)</a:t>
            </a:r>
          </a:p>
          <a:p>
            <a:r>
              <a:rPr lang="hu-HU" dirty="0"/>
              <a:t>Tervezője: Halmágyi Borbála (aki csak 16 éves)</a:t>
            </a:r>
          </a:p>
          <a:p>
            <a:r>
              <a:rPr lang="hu-HU" dirty="0"/>
              <a:t>Figyelem!: ez a webshop/áruház NEM csak </a:t>
            </a:r>
            <a:r>
              <a:rPr lang="hu-HU" dirty="0" err="1"/>
              <a:t>copyliteokat</a:t>
            </a:r>
            <a:r>
              <a:rPr lang="hu-HU" dirty="0"/>
              <a:t> tartalmaz!</a:t>
            </a:r>
          </a:p>
          <a:p>
            <a:r>
              <a:rPr lang="hu-HU" dirty="0"/>
              <a:t>Célunk: hogy mindenkinek azt nyújtsuk amit szeret.</a:t>
            </a:r>
          </a:p>
          <a:p>
            <a:r>
              <a:rPr lang="hu-HU" dirty="0"/>
              <a:t>Bővebb </a:t>
            </a:r>
            <a:r>
              <a:rPr lang="hu-HU" dirty="0" err="1"/>
              <a:t>információ:..később</a:t>
            </a:r>
            <a:r>
              <a:rPr lang="hu-HU" dirty="0"/>
              <a:t> kiderül..</a:t>
            </a: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15A084B2-4155-4FAE-BF6F-95EDC805BD60}"/>
              </a:ext>
            </a:extLst>
          </p:cNvPr>
          <p:cNvSpPr txBox="1"/>
          <p:nvPr/>
        </p:nvSpPr>
        <p:spPr>
          <a:xfrm>
            <a:off x="7228935" y="1396583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rgbClr val="C00000"/>
                </a:solidFill>
              </a:rPr>
              <a:t>Jelképe: </a:t>
            </a:r>
          </a:p>
        </p:txBody>
      </p:sp>
      <p:pic>
        <p:nvPicPr>
          <p:cNvPr id="2054" name="Picture 6" descr="Target Corporation – Wikipédia">
            <a:extLst>
              <a:ext uri="{FF2B5EF4-FFF2-40B4-BE49-F238E27FC236}">
                <a16:creationId xmlns:a16="http://schemas.microsoft.com/office/drawing/2014/main" id="{C1EFC571-A4AE-46A4-8164-80199D77D6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0535" y="472754"/>
            <a:ext cx="1668900" cy="2216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437704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25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7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7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7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7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7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750"/>
                            </p:stCondLst>
                            <p:childTnLst>
                              <p:par>
                                <p:cTn id="2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7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7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7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500"/>
                            </p:stCondLst>
                            <p:childTnLst>
                              <p:par>
                                <p:cTn id="3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7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7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7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9250"/>
                            </p:stCondLst>
                            <p:childTnLst>
                              <p:par>
                                <p:cTn id="3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9750"/>
                            </p:stCondLst>
                            <p:childTnLst>
                              <p:par>
                                <p:cTn id="4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1F9F854-B523-4B43-9CDA-4F2050D69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261" y="90578"/>
            <a:ext cx="6345302" cy="2023252"/>
          </a:xfrm>
        </p:spPr>
        <p:txBody>
          <a:bodyPr/>
          <a:lstStyle/>
          <a:p>
            <a:r>
              <a:rPr lang="hu-HU" dirty="0"/>
              <a:t>Áruházi bevezetés: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38AF1758-1E81-416F-A0E7-F2D3B2A0D5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4262" y="2390317"/>
            <a:ext cx="6345301" cy="2362481"/>
          </a:xfrm>
        </p:spPr>
        <p:txBody>
          <a:bodyPr>
            <a:normAutofit fontScale="85000" lnSpcReduction="10000"/>
          </a:bodyPr>
          <a:lstStyle/>
          <a:p>
            <a:r>
              <a:rPr lang="hu-HU" b="0" i="0" dirty="0">
                <a:effectLst/>
                <a:latin typeface="Arial Narrow" panose="020B0606020202030204" pitchFamily="34" charset="0"/>
              </a:rPr>
              <a:t>Üdv kedves vásárló a magyar </a:t>
            </a:r>
            <a:r>
              <a:rPr lang="hu-HU" b="0" i="0" dirty="0" err="1">
                <a:effectLst/>
                <a:latin typeface="Arial Narrow" panose="020B0606020202030204" pitchFamily="34" charset="0"/>
              </a:rPr>
              <a:t>Targetben</a:t>
            </a:r>
            <a:r>
              <a:rPr lang="hu-HU" b="0" i="0" dirty="0">
                <a:effectLst/>
                <a:latin typeface="Arial Narrow" panose="020B0606020202030204" pitchFamily="34" charset="0"/>
              </a:rPr>
              <a:t>! A magyar </a:t>
            </a:r>
            <a:r>
              <a:rPr lang="hu-HU" b="0" i="0" dirty="0" err="1">
                <a:effectLst/>
                <a:latin typeface="Arial Narrow" panose="020B0606020202030204" pitchFamily="34" charset="0"/>
              </a:rPr>
              <a:t>Targetről</a:t>
            </a:r>
            <a:r>
              <a:rPr lang="hu-HU" b="0" i="0" dirty="0">
                <a:effectLst/>
                <a:latin typeface="Arial Narrow" panose="020B0606020202030204" pitchFamily="34" charset="0"/>
              </a:rPr>
              <a:t> csak annyit kell tudni, hogy minden található jó áron, tényleg minden! Ha adott esetben kifogy a termék, lehet rendelni online, mint most vírushelyzetben. Minden vásárlással jár ár értékként egy kupon, amivel a következő vásárlásnál lehet váltani és akár fél áron megvehető a termék terméke! A rendelésnél is, bizonyos márkákkal kapcsolatban ha meghalad azt az ár értéket vagy többet, akkor teljes szállítási megkapod (+ termékként / 1 kupon jár).</a:t>
            </a:r>
            <a:endParaRPr lang="hu-HU" dirty="0">
              <a:latin typeface="Arial Narrow" panose="020B0606020202030204" pitchFamily="34" charset="0"/>
            </a:endParaRPr>
          </a:p>
        </p:txBody>
      </p:sp>
      <p:pic>
        <p:nvPicPr>
          <p:cNvPr id="1026" name="Picture 2" descr="Target Adds 750 Grocery Items To BOPIS Offerings - Retail TouchPoints">
            <a:extLst>
              <a:ext uri="{FF2B5EF4-FFF2-40B4-BE49-F238E27FC236}">
                <a16:creationId xmlns:a16="http://schemas.microsoft.com/office/drawing/2014/main" id="{8181990C-31F4-42E9-B768-7FE7D415545C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218947" y="549629"/>
            <a:ext cx="4287252" cy="4405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00193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wipe/>
      </p:transition>
    </mc:Choice>
    <mc:Fallback>
      <p:transition spd="slow"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750"/>
                            </p:stCondLst>
                            <p:childTnLst>
                              <p:par>
                                <p:cTn id="13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>
            <a:extLst>
              <a:ext uri="{FF2B5EF4-FFF2-40B4-BE49-F238E27FC236}">
                <a16:creationId xmlns:a16="http://schemas.microsoft.com/office/drawing/2014/main" id="{380786AA-54D4-4B50-8329-E1C41C0ED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500" y="1405748"/>
            <a:ext cx="4126860" cy="2023252"/>
          </a:xfrm>
        </p:spPr>
        <p:txBody>
          <a:bodyPr/>
          <a:lstStyle/>
          <a:p>
            <a:r>
              <a:rPr lang="hu-HU" dirty="0"/>
              <a:t>Webshopunk ➡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A0008D6-5985-49AB-B166-875AF1B6C81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hu-HU" dirty="0"/>
              <a:t>Az előbbi bevezetés megtalálható a </a:t>
            </a:r>
            <a:r>
              <a:rPr lang="hu-HU" dirty="0" err="1"/>
              <a:t>git</a:t>
            </a:r>
            <a:r>
              <a:rPr lang="hu-HU" dirty="0"/>
              <a:t> </a:t>
            </a:r>
            <a:r>
              <a:rPr lang="hu-HU" dirty="0" err="1"/>
              <a:t>hub-on</a:t>
            </a:r>
            <a:r>
              <a:rPr lang="hu-HU" dirty="0"/>
              <a:t> </a:t>
            </a:r>
            <a:r>
              <a:rPr lang="hu-HU" dirty="0" err="1"/>
              <a:t>borihalmgyi</a:t>
            </a:r>
            <a:r>
              <a:rPr lang="hu-HU" dirty="0"/>
              <a:t>/bori04 </a:t>
            </a:r>
            <a:r>
              <a:rPr lang="hu-HU" dirty="0" err="1"/>
              <a:t>repositorynévvel</a:t>
            </a:r>
            <a:r>
              <a:rPr lang="hu-HU" dirty="0"/>
              <a:t> a projektek között.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hu-HU" dirty="0"/>
              <a:t>A weboldal különböző linkjei és választékjai: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hu-HU" dirty="0"/>
              <a:t>Ételek, italok: </a:t>
            </a:r>
            <a:r>
              <a:rPr lang="hu-HU" dirty="0">
                <a:hlinkClick r:id="rId2" action="ppaction://hlinkfile"/>
              </a:rPr>
              <a:t>file:///C:/Users/Fujitsu/Documents/IKT/etel.html</a:t>
            </a:r>
            <a:endParaRPr lang="hu-HU" dirty="0"/>
          </a:p>
          <a:p>
            <a:pPr>
              <a:buFont typeface="Wingdings" panose="05000000000000000000" pitchFamily="2" charset="2"/>
              <a:buChar char="Ø"/>
            </a:pPr>
            <a:r>
              <a:rPr lang="hu-HU" dirty="0"/>
              <a:t>Márkás Cipők, ruhák: </a:t>
            </a:r>
            <a:r>
              <a:rPr lang="hu-HU" dirty="0">
                <a:hlinkClick r:id="rId3" action="ppaction://hlinkfile"/>
              </a:rPr>
              <a:t>file:///C:/Users/Fujitsu/Documents/IKT/cipo.html</a:t>
            </a:r>
            <a:endParaRPr lang="hu-HU" dirty="0"/>
          </a:p>
          <a:p>
            <a:pPr>
              <a:buFont typeface="Wingdings" panose="05000000000000000000" pitchFamily="2" charset="2"/>
              <a:buChar char="Ø"/>
            </a:pPr>
            <a:r>
              <a:rPr lang="hu-HU" dirty="0"/>
              <a:t>Egy kis divat: </a:t>
            </a:r>
            <a:r>
              <a:rPr lang="hu-HU" dirty="0">
                <a:hlinkClick r:id="rId4" action="ppaction://hlinkfile"/>
              </a:rPr>
              <a:t>file:///C:/Users/Fujitsu/Documents/IKT/ruha.html</a:t>
            </a:r>
            <a:endParaRPr lang="hu-HU" dirty="0"/>
          </a:p>
          <a:p>
            <a:pPr>
              <a:buFont typeface="Wingdings" panose="05000000000000000000" pitchFamily="2" charset="2"/>
              <a:buChar char="Ø"/>
            </a:pPr>
            <a:r>
              <a:rPr lang="hu-HU" dirty="0" err="1"/>
              <a:t>Gamer</a:t>
            </a:r>
            <a:r>
              <a:rPr lang="hu-HU" dirty="0"/>
              <a:t> zóna:  </a:t>
            </a:r>
            <a:r>
              <a:rPr lang="hu-HU" dirty="0">
                <a:hlinkClick r:id="rId5" action="ppaction://hlinkfile"/>
              </a:rPr>
              <a:t>file:///C:/Users/Fujitsu/Documents/IKT/intelligensterm.html</a:t>
            </a:r>
            <a:r>
              <a:rPr lang="hu-HU" dirty="0"/>
              <a:t> </a:t>
            </a:r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7F9C94F1-6DDB-4FD8-867D-037274BEC96C}"/>
              </a:ext>
            </a:extLst>
          </p:cNvPr>
          <p:cNvSpPr txBox="1"/>
          <p:nvPr/>
        </p:nvSpPr>
        <p:spPr>
          <a:xfrm>
            <a:off x="1333545" y="398090"/>
            <a:ext cx="2622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u="sng" dirty="0">
                <a:solidFill>
                  <a:srgbClr val="C00000"/>
                </a:solidFill>
                <a:latin typeface="Arial Black" panose="020B0A04020102020204" pitchFamily="34" charset="0"/>
              </a:rPr>
              <a:t>Bővebb információ </a:t>
            </a:r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A4969901-0EF0-4FFF-93E5-31F7025DDA0F}"/>
              </a:ext>
            </a:extLst>
          </p:cNvPr>
          <p:cNvSpPr txBox="1"/>
          <p:nvPr/>
        </p:nvSpPr>
        <p:spPr>
          <a:xfrm>
            <a:off x="1612933" y="767422"/>
            <a:ext cx="1925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u="sng" dirty="0">
                <a:latin typeface="Bahnschrift Light Condensed" panose="020B0502040204020203" pitchFamily="34" charset="0"/>
              </a:rPr>
              <a:t>Szerkesztőoldal linkje</a:t>
            </a:r>
            <a:r>
              <a:rPr lang="hu-HU" b="1" i="1" u="sng" dirty="0"/>
              <a:t>:</a:t>
            </a:r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9C3DAD26-28D8-4594-A3A0-154539277447}"/>
              </a:ext>
            </a:extLst>
          </p:cNvPr>
          <p:cNvSpPr txBox="1"/>
          <p:nvPr/>
        </p:nvSpPr>
        <p:spPr>
          <a:xfrm>
            <a:off x="581500" y="1221082"/>
            <a:ext cx="4174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https://github.com/borihalmgyi/bori04</a:t>
            </a:r>
          </a:p>
        </p:txBody>
      </p:sp>
    </p:spTree>
    <p:extLst>
      <p:ext uri="{BB962C8B-B14F-4D97-AF65-F5344CB8AC3E}">
        <p14:creationId xmlns:p14="http://schemas.microsoft.com/office/powerpoint/2010/main" val="153008193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250"/>
                            </p:stCondLst>
                            <p:childTnLst>
                              <p:par>
                                <p:cTn id="36" presetID="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1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1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750"/>
                            </p:stCondLst>
                            <p:childTnLst>
                              <p:par>
                                <p:cTn id="4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750"/>
                            </p:stCondLst>
                            <p:childTnLst>
                              <p:par>
                                <p:cTn id="4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750"/>
                            </p:stCondLst>
                            <p:childTnLst>
                              <p:par>
                                <p:cTn id="5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750"/>
                            </p:stCondLst>
                            <p:childTnLst>
                              <p:par>
                                <p:cTn id="5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5B04037-DB72-49AE-819A-BF641C792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/>
              <a:t>Rövid bemutató képekkel is</a:t>
            </a:r>
          </a:p>
        </p:txBody>
      </p:sp>
      <p:pic>
        <p:nvPicPr>
          <p:cNvPr id="3074" name="Picture 2" descr="Target partnering with CVS to distribute vaccine in 600 locations  nationwide | KRQE News 13">
            <a:extLst>
              <a:ext uri="{FF2B5EF4-FFF2-40B4-BE49-F238E27FC236}">
                <a16:creationId xmlns:a16="http://schemas.microsoft.com/office/drawing/2014/main" id="{1B0E109E-FE04-401D-BC50-7756838F0F46}"/>
              </a:ext>
            </a:extLst>
          </p:cNvPr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175" y="1837765"/>
            <a:ext cx="3009754" cy="2007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purpose &amp; history | Target Corporation">
            <a:extLst>
              <a:ext uri="{FF2B5EF4-FFF2-40B4-BE49-F238E27FC236}">
                <a16:creationId xmlns:a16="http://schemas.microsoft.com/office/drawing/2014/main" id="{980947C2-91D3-4FC0-B483-64A9EC75AF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3036" y="3183147"/>
            <a:ext cx="3965333" cy="2160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Target will temporarily stop selling Pokémon and sports trading cards in  stores - East Idaho News">
            <a:extLst>
              <a:ext uri="{FF2B5EF4-FFF2-40B4-BE49-F238E27FC236}">
                <a16:creationId xmlns:a16="http://schemas.microsoft.com/office/drawing/2014/main" id="{2A66D62E-33CA-4335-9825-527A24AA8F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6975" y="3118455"/>
            <a:ext cx="3437267" cy="2290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Target – West Loop Store">
            <a:extLst>
              <a:ext uri="{FF2B5EF4-FFF2-40B4-BE49-F238E27FC236}">
                <a16:creationId xmlns:a16="http://schemas.microsoft.com/office/drawing/2014/main" id="{863F13AE-6B56-48B3-86FF-C473FB9BE9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1723" y="1752780"/>
            <a:ext cx="4262887" cy="2397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882105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250"/>
                            </p:stCondLst>
                            <p:childTnLst>
                              <p:par>
                                <p:cTn id="1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750"/>
                            </p:stCondLst>
                            <p:childTnLst>
                              <p:par>
                                <p:cTn id="1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25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25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10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10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Exclusive: Target Unveils First Brand Campaign Under New CMO">
            <a:extLst>
              <a:ext uri="{FF2B5EF4-FFF2-40B4-BE49-F238E27FC236}">
                <a16:creationId xmlns:a16="http://schemas.microsoft.com/office/drawing/2014/main" id="{9E87CA20-F5DC-41AB-8EAE-0A49B07B57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9789" y="414066"/>
            <a:ext cx="8187906" cy="4298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zövegdoboz 1">
            <a:extLst>
              <a:ext uri="{FF2B5EF4-FFF2-40B4-BE49-F238E27FC236}">
                <a16:creationId xmlns:a16="http://schemas.microsoft.com/office/drawing/2014/main" id="{99829619-676B-4315-8A43-C8347ADAF0B6}"/>
              </a:ext>
            </a:extLst>
          </p:cNvPr>
          <p:cNvSpPr txBox="1"/>
          <p:nvPr/>
        </p:nvSpPr>
        <p:spPr>
          <a:xfrm>
            <a:off x="2501661" y="4813539"/>
            <a:ext cx="2625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Kósai Margit (üzletvezető)</a:t>
            </a:r>
          </a:p>
        </p:txBody>
      </p:sp>
    </p:spTree>
    <p:extLst>
      <p:ext uri="{BB962C8B-B14F-4D97-AF65-F5344CB8AC3E}">
        <p14:creationId xmlns:p14="http://schemas.microsoft.com/office/powerpoint/2010/main" val="2395142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25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250"/>
                            </p:stCondLst>
                            <p:childTnLst>
                              <p:par>
                                <p:cTn id="1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0D0EF22-2FC7-4C30-ABBD-552D53693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Köszönöm a figyelmet!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829BE5E4-1C56-4DBD-8621-F1AC8FFF782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hu-HU" dirty="0"/>
              <a:t>&lt;3</a:t>
            </a:r>
          </a:p>
        </p:txBody>
      </p:sp>
    </p:spTree>
    <p:extLst>
      <p:ext uri="{BB962C8B-B14F-4D97-AF65-F5344CB8AC3E}">
        <p14:creationId xmlns:p14="http://schemas.microsoft.com/office/powerpoint/2010/main" val="398999404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ő esemény">
  <a:themeElements>
    <a:clrScheme name="Fő esemény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Fő esemény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ő esemény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TM04033927[[fn=Fő esemény]]</Template>
  <TotalTime>77</TotalTime>
  <Words>275</Words>
  <Application>Microsoft Office PowerPoint</Application>
  <PresentationFormat>Szélesvásznú</PresentationFormat>
  <Paragraphs>25</Paragraphs>
  <Slides>7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6</vt:i4>
      </vt:variant>
      <vt:variant>
        <vt:lpstr>Téma</vt:lpstr>
      </vt:variant>
      <vt:variant>
        <vt:i4>1</vt:i4>
      </vt:variant>
      <vt:variant>
        <vt:lpstr>Diacímek</vt:lpstr>
      </vt:variant>
      <vt:variant>
        <vt:i4>7</vt:i4>
      </vt:variant>
    </vt:vector>
  </HeadingPairs>
  <TitlesOfParts>
    <vt:vector size="14" baseType="lpstr">
      <vt:lpstr>Arial</vt:lpstr>
      <vt:lpstr>Arial Black</vt:lpstr>
      <vt:lpstr>Arial Narrow</vt:lpstr>
      <vt:lpstr>Bahnschrift Light Condensed</vt:lpstr>
      <vt:lpstr>Impact</vt:lpstr>
      <vt:lpstr>Wingdings</vt:lpstr>
      <vt:lpstr>Fő esemény</vt:lpstr>
      <vt:lpstr>A Magyar Target</vt:lpstr>
      <vt:lpstr>Bevezető</vt:lpstr>
      <vt:lpstr>Áruházi bevezetés:</vt:lpstr>
      <vt:lpstr>Webshopunk ➡</vt:lpstr>
      <vt:lpstr>Rövid bemutató képekkel is</vt:lpstr>
      <vt:lpstr>PowerPoint-bemutató</vt:lpstr>
      <vt:lpstr>Köszönöm a figyelmet!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Magyar Target</dc:title>
  <dc:creator>𝔅𝔬𝔯𝔦 ℌ𝔞𝔩𝔪á𝔤𝔶𝔦</dc:creator>
  <cp:lastModifiedBy>𝔅𝔬𝔯𝔦 ℌ𝔞𝔩𝔪á𝔤𝔶𝔦</cp:lastModifiedBy>
  <cp:revision>8</cp:revision>
  <dcterms:created xsi:type="dcterms:W3CDTF">2021-05-31T18:02:23Z</dcterms:created>
  <dcterms:modified xsi:type="dcterms:W3CDTF">2021-05-31T19:19:49Z</dcterms:modified>
</cp:coreProperties>
</file>