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C9D2E-A562-45EC-8D96-FA453BFE5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B097A-A531-45EF-AACF-12AB1E131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D1DD-895E-4F6A-9BD3-213B7BAC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9B406-627E-4BC6-B428-AA07EAD4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76B8D-74D3-4F9D-8E45-7E45F454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2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3779C-C246-4279-ADB3-2A1A9D6A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04344C-4A2D-422F-86D0-7AFF95730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9B1E3-023C-4757-9F03-CCC83424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EB8AF-0020-4DF2-A806-994E8F11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53CE7-0DC3-4788-A1F2-36AFDB06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7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2F12F4-BEAA-4AC0-98F0-D9F35BA80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F2ED60-E27D-4F4D-9462-63153353E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CDF5F-8565-40DD-AE96-BB83D484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18266-B055-45EE-8954-28D6FB2E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46DAE-FCA8-4022-B3C6-EC9217D5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1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86F7E-72F6-4B89-9EEC-F984CC47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3EF3C-E003-4A30-9DF1-DD134D32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39D5C-BD3D-424D-80F8-7A298BB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25242-DED1-4327-92EF-9D52C51B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CF5DD-F13B-41FB-A231-E8E68A9C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8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14D62-8C1E-4E76-9A9E-1C3F2BF2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C4B9-B97D-4703-BBBF-00DB9509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6B5F5-9C7E-498F-BD0A-3B11103C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52F2F-0F5B-4419-B7B7-B3643325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5EDC1-2778-4CB2-9FA7-5100CFC8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1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128C7-B9B6-4E72-BFBB-EC36BC72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8E7AF-B476-493B-9790-8C50F471C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5BBECE-30DE-44D9-AC35-ACF29A3F4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8D740-F67F-4702-8399-CF24D4AB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2020. 9. 14.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20568-B6D2-4C3E-86DE-B8F2A9B6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9CC9F-BE9D-4F1C-9691-97A59E01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7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E2A12-B66D-4EC1-8A4C-29F61D43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539A5-F830-4B15-AA64-20EBED0DC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9EFA50-CDFC-483C-95C5-F52CE7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A75E4B-F797-4F79-B1E3-F589C225C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B4E15A-CD89-4531-A5AA-D890D8994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9DB162-1EFA-4DED-973A-81D6DF8B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2020. 9. 14.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809A55-AB99-4BF1-B748-563A1675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7492FE-17A7-4B50-AE4E-7F2D01B1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8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819CA-78DB-471A-B8F6-B923128C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F17F57-62E2-4C7A-8D8E-ACA41B21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2020. 9. 14.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E5A1B6-E966-43C1-9B9B-BC817C97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13F037-F4D0-438F-82C2-96ECDD0A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8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2B77F6-BFA5-4456-8C20-9029B751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2020. 9. 14.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9EE36-DCAB-4E84-8964-8721B5F6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1C673-9E84-4320-B3C4-A16636C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5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F5EA3-6A72-4B50-933D-FFE06B24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4C5C3-5596-467F-A0C4-D02EF247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DF37E3-4021-4F6F-A09E-C7ACDD6F5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D1094-5268-46D0-9AB5-E7CAC4CD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2020. 9. 14.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34C84-BCEF-4749-8FAB-C8C2F5F2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83D60-FF3D-48A4-9C70-2CDB2B8F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6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8E88-4CB8-4720-97BF-AF23DCA8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07DD96-04A8-4FAD-90F0-F0EE72906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0472B9-2CC5-4687-BBAA-713429783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9EF4E-61E5-47ED-942D-6E19DF42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2020. 9. 14.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55AFB-885F-480E-B37C-CEC556BE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8CCB9-A81A-4923-9F10-66D8FFB6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24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6FC87A-45C6-47F0-A4F7-F5ECD1B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BF494-860F-41C6-83D0-9069E05E3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D5288-7EE0-4D8A-B8BF-52377A795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90E0E-83A8-4418-949D-BFAEC68527DD}" type="datetimeFigureOut">
              <a:rPr lang="ko-KR" altLang="en-US" smtClean="0"/>
              <a:t>2020. 9. 14.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AE879-4493-4347-89D9-4A4C0AFD9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DEAED-AA18-4032-859C-9D100A915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0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899C3E3F-1D79-FF47-83DF-285A81F7B51E}"/>
              </a:ext>
            </a:extLst>
          </p:cNvPr>
          <p:cNvGrpSpPr/>
          <p:nvPr/>
        </p:nvGrpSpPr>
        <p:grpSpPr>
          <a:xfrm>
            <a:off x="1389413" y="536713"/>
            <a:ext cx="7620002" cy="3150704"/>
            <a:chOff x="1389413" y="536713"/>
            <a:chExt cx="7620002" cy="315070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BC119B4-0B1B-41AC-8D0A-6736D9636EFB}"/>
                </a:ext>
              </a:extLst>
            </p:cNvPr>
            <p:cNvSpPr/>
            <p:nvPr/>
          </p:nvSpPr>
          <p:spPr>
            <a:xfrm>
              <a:off x="1389413" y="1246909"/>
              <a:ext cx="1793174" cy="2182090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>
                  <a:latin typeface="KoPubDotum Bold" panose="02020603020101020101" pitchFamily="18" charset="-127"/>
                  <a:ea typeface="KoPubDotum Bold" panose="02020603020101020101" pitchFamily="18" charset="-127"/>
                </a:rPr>
                <a:t>컨텍스트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76947B1-3AF5-495B-BF4D-C93DE2A0149B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>
              <a:off x="3182587" y="2337954"/>
              <a:ext cx="112024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3">
              <a:extLst>
                <a:ext uri="{FF2B5EF4-FFF2-40B4-BE49-F238E27FC236}">
                  <a16:creationId xmlns:a16="http://schemas.microsoft.com/office/drawing/2014/main" id="{7BAFA394-DB8E-D940-9B92-CCBB8B5EB334}"/>
                </a:ext>
              </a:extLst>
            </p:cNvPr>
            <p:cNvSpPr/>
            <p:nvPr/>
          </p:nvSpPr>
          <p:spPr>
            <a:xfrm>
              <a:off x="4302827" y="1246909"/>
              <a:ext cx="1793174" cy="2182090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>
                  <a:latin typeface="KoPubDotum Bold" panose="02020603020101020101" pitchFamily="18" charset="-127"/>
                  <a:ea typeface="KoPubDotum Bold" panose="02020603020101020101" pitchFamily="18" charset="-127"/>
                </a:rPr>
                <a:t>컨텍스트</a:t>
              </a:r>
            </a:p>
          </p:txBody>
        </p:sp>
        <p:sp>
          <p:nvSpPr>
            <p:cNvPr id="19" name="사각형: 둥근 모서리 3">
              <a:extLst>
                <a:ext uri="{FF2B5EF4-FFF2-40B4-BE49-F238E27FC236}">
                  <a16:creationId xmlns:a16="http://schemas.microsoft.com/office/drawing/2014/main" id="{86C18668-D882-AF4E-85C2-1A112375B7C9}"/>
                </a:ext>
              </a:extLst>
            </p:cNvPr>
            <p:cNvSpPr/>
            <p:nvPr/>
          </p:nvSpPr>
          <p:spPr>
            <a:xfrm>
              <a:off x="7216241" y="1246909"/>
              <a:ext cx="1793174" cy="2182090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>
                  <a:latin typeface="KoPubDotum Bold" panose="02020603020101020101" pitchFamily="18" charset="-127"/>
                  <a:ea typeface="KoPubDotum Bold" panose="02020603020101020101" pitchFamily="18" charset="-127"/>
                </a:rPr>
                <a:t>컨텍스트</a:t>
              </a:r>
            </a:p>
          </p:txBody>
        </p:sp>
        <p:sp>
          <p:nvSpPr>
            <p:cNvPr id="20" name="사각형: 둥근 모서리 3">
              <a:extLst>
                <a:ext uri="{FF2B5EF4-FFF2-40B4-BE49-F238E27FC236}">
                  <a16:creationId xmlns:a16="http://schemas.microsoft.com/office/drawing/2014/main" id="{DD60A243-8E90-8C40-84A7-D1F2CF30ADFD}"/>
                </a:ext>
              </a:extLst>
            </p:cNvPr>
            <p:cNvSpPr/>
            <p:nvPr/>
          </p:nvSpPr>
          <p:spPr>
            <a:xfrm>
              <a:off x="1758193" y="2177617"/>
              <a:ext cx="1055613" cy="984469"/>
            </a:xfrm>
            <a:prstGeom prst="roundRect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전략 </a:t>
              </a:r>
              <a:r>
                <a:rPr lang="en-US" altLang="ko-KR" dirty="0"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A</a:t>
              </a:r>
              <a:endParaRPr lang="ko-KR" altLang="en-US" dirty="0"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</p:txBody>
        </p:sp>
        <p:sp>
          <p:nvSpPr>
            <p:cNvPr id="21" name="사각형: 둥근 모서리 3">
              <a:extLst>
                <a:ext uri="{FF2B5EF4-FFF2-40B4-BE49-F238E27FC236}">
                  <a16:creationId xmlns:a16="http://schemas.microsoft.com/office/drawing/2014/main" id="{61EE07A1-BF7F-914B-8199-B4F9D60B5B12}"/>
                </a:ext>
              </a:extLst>
            </p:cNvPr>
            <p:cNvSpPr/>
            <p:nvPr/>
          </p:nvSpPr>
          <p:spPr>
            <a:xfrm>
              <a:off x="4671607" y="2177617"/>
              <a:ext cx="1055613" cy="984469"/>
            </a:xfrm>
            <a:prstGeom prst="roundRect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전략 </a:t>
              </a:r>
              <a:r>
                <a:rPr lang="en-US" altLang="ko-KR" dirty="0"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B</a:t>
              </a:r>
              <a:endParaRPr lang="ko-KR" altLang="en-US" dirty="0"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</p:txBody>
        </p:sp>
        <p:sp>
          <p:nvSpPr>
            <p:cNvPr id="23" name="사각형: 둥근 모서리 3">
              <a:extLst>
                <a:ext uri="{FF2B5EF4-FFF2-40B4-BE49-F238E27FC236}">
                  <a16:creationId xmlns:a16="http://schemas.microsoft.com/office/drawing/2014/main" id="{90ED559D-7F7F-F644-8150-F4C425D30CBB}"/>
                </a:ext>
              </a:extLst>
            </p:cNvPr>
            <p:cNvSpPr/>
            <p:nvPr/>
          </p:nvSpPr>
          <p:spPr>
            <a:xfrm>
              <a:off x="7585021" y="2177617"/>
              <a:ext cx="1055613" cy="984469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전략 </a:t>
              </a:r>
              <a:r>
                <a:rPr lang="en-US" altLang="ko-KR" dirty="0"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C</a:t>
              </a:r>
              <a:endParaRPr lang="ko-KR" altLang="en-US" dirty="0"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</p:txBody>
        </p:sp>
        <p:sp>
          <p:nvSpPr>
            <p:cNvPr id="24" name="사각형: 둥근 모서리 3">
              <a:extLst>
                <a:ext uri="{FF2B5EF4-FFF2-40B4-BE49-F238E27FC236}">
                  <a16:creationId xmlns:a16="http://schemas.microsoft.com/office/drawing/2014/main" id="{F011E7D8-30A3-1246-A4A1-84B080696D47}"/>
                </a:ext>
              </a:extLst>
            </p:cNvPr>
            <p:cNvSpPr/>
            <p:nvPr/>
          </p:nvSpPr>
          <p:spPr>
            <a:xfrm>
              <a:off x="1758193" y="536713"/>
              <a:ext cx="1055613" cy="443283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상태 </a:t>
              </a:r>
              <a:r>
                <a:rPr lang="en-US" altLang="ko-KR" sz="1400" dirty="0"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A</a:t>
              </a:r>
              <a:endParaRPr lang="ko-KR" altLang="en-US" sz="1400" dirty="0"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</p:txBody>
        </p:sp>
        <p:sp>
          <p:nvSpPr>
            <p:cNvPr id="25" name="사각형: 둥근 모서리 3">
              <a:extLst>
                <a:ext uri="{FF2B5EF4-FFF2-40B4-BE49-F238E27FC236}">
                  <a16:creationId xmlns:a16="http://schemas.microsoft.com/office/drawing/2014/main" id="{7179EF31-38EE-B846-A6A7-BA4748439653}"/>
                </a:ext>
              </a:extLst>
            </p:cNvPr>
            <p:cNvSpPr/>
            <p:nvPr/>
          </p:nvSpPr>
          <p:spPr>
            <a:xfrm>
              <a:off x="4671606" y="536713"/>
              <a:ext cx="1055613" cy="443283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상태 </a:t>
              </a:r>
              <a:r>
                <a:rPr lang="en-US" altLang="ko-KR" sz="1400" dirty="0"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B</a:t>
              </a:r>
              <a:endParaRPr lang="ko-KR" altLang="en-US" sz="1400" dirty="0"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</p:txBody>
        </p:sp>
        <p:sp>
          <p:nvSpPr>
            <p:cNvPr id="26" name="사각형: 둥근 모서리 3">
              <a:extLst>
                <a:ext uri="{FF2B5EF4-FFF2-40B4-BE49-F238E27FC236}">
                  <a16:creationId xmlns:a16="http://schemas.microsoft.com/office/drawing/2014/main" id="{BEF47937-145C-FE4F-AD90-5676801E7BF9}"/>
                </a:ext>
              </a:extLst>
            </p:cNvPr>
            <p:cNvSpPr/>
            <p:nvPr/>
          </p:nvSpPr>
          <p:spPr>
            <a:xfrm>
              <a:off x="7585020" y="536713"/>
              <a:ext cx="1055613" cy="443283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상태 </a:t>
              </a:r>
              <a:r>
                <a:rPr lang="en-US" altLang="ko-KR" sz="1400" dirty="0"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C</a:t>
              </a:r>
              <a:endParaRPr lang="ko-KR" altLang="en-US" sz="1400" dirty="0"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9D0D16D-633B-6B4E-BC93-823806056DD2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>
              <a:off x="6096001" y="2337954"/>
              <a:ext cx="112024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1551FDA5-99C1-E648-A1ED-AE4255F827A9}"/>
                </a:ext>
              </a:extLst>
            </p:cNvPr>
            <p:cNvCxnSpPr>
              <a:cxnSpLocks/>
            </p:cNvCxnSpPr>
            <p:nvPr/>
          </p:nvCxnSpPr>
          <p:spPr>
            <a:xfrm>
              <a:off x="3738362" y="536713"/>
              <a:ext cx="0" cy="315070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FC01EF87-CB97-3549-ABCB-34A18392EA3A}"/>
                </a:ext>
              </a:extLst>
            </p:cNvPr>
            <p:cNvCxnSpPr>
              <a:cxnSpLocks/>
            </p:cNvCxnSpPr>
            <p:nvPr/>
          </p:nvCxnSpPr>
          <p:spPr>
            <a:xfrm>
              <a:off x="6656121" y="536713"/>
              <a:ext cx="0" cy="315070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330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Macintosh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KoPubDotum Bold</vt:lpstr>
      <vt:lpstr>KoPubDotum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진강민</dc:creator>
  <cp:lastModifiedBy>진 강민</cp:lastModifiedBy>
  <cp:revision>2</cp:revision>
  <dcterms:created xsi:type="dcterms:W3CDTF">2020-09-14T00:06:12Z</dcterms:created>
  <dcterms:modified xsi:type="dcterms:W3CDTF">2020-09-14T06:38:08Z</dcterms:modified>
</cp:coreProperties>
</file>