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>
        <p:scale>
          <a:sx n="100" d="100"/>
          <a:sy n="100" d="100"/>
        </p:scale>
        <p:origin x="-45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9D2E-A562-45EC-8D96-FA453BFE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B097A-A531-45EF-AACF-12AB1E131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D1DD-895E-4F6A-9BD3-213B7BAC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9B406-627E-4BC6-B428-AA07EAD4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76B8D-74D3-4F9D-8E45-7E45F454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2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779C-C246-4279-ADB3-2A1A9D6A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4344C-4A2D-422F-86D0-7AFF9573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9B1E3-023C-4757-9F03-CCC83424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EB8AF-0020-4DF2-A806-994E8F1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53CE7-0DC3-4788-A1F2-36AFDB0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7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2F12F4-BEAA-4AC0-98F0-D9F35BA80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2ED60-E27D-4F4D-9462-63153353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CDF5F-8565-40DD-AE96-BB83D484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18266-B055-45EE-8954-28D6FB2E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46DAE-FCA8-4022-B3C6-EC9217D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6F7E-72F6-4B89-9EEC-F984CC47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3EF3C-E003-4A30-9DF1-DD134D32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39D5C-BD3D-424D-80F8-7A298BB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25242-DED1-4327-92EF-9D52C51B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CF5DD-F13B-41FB-A231-E8E68A9C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4D62-8C1E-4E76-9A9E-1C3F2BF2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C4B9-B97D-4703-BBBF-00DB9509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6B5F5-9C7E-498F-BD0A-3B11103C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52F2F-0F5B-4419-B7B7-B3643325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5EDC1-2778-4CB2-9FA7-5100CFC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28C7-B9B6-4E72-BFBB-EC36BC7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E7AF-B476-493B-9790-8C50F471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BBECE-30DE-44D9-AC35-ACF29A3F4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8D740-F67F-4702-8399-CF24D4AB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20568-B6D2-4C3E-86DE-B8F2A9B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9CC9F-BE9D-4F1C-9691-97A59E01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E2A12-B66D-4EC1-8A4C-29F61D43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539A5-F830-4B15-AA64-20EBED0D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EFA50-CDFC-483C-95C5-F52CE7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75E4B-F797-4F79-B1E3-F589C225C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B4E15A-CD89-4531-A5AA-D890D899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9DB162-1EFA-4DED-973A-81D6DF8B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809A55-AB99-4BF1-B748-563A167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492FE-17A7-4B50-AE4E-7F2D01B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19CA-78DB-471A-B8F6-B923128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17F57-62E2-4C7A-8D8E-ACA41B21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A1B6-E966-43C1-9B9B-BC817C97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3F037-F4D0-438F-82C2-96ECDD0A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8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2B77F6-BFA5-4456-8C20-9029B75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9EE36-DCAB-4E84-8964-8721B5F6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1C673-9E84-4320-B3C4-A16636C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5EA3-6A72-4B50-933D-FFE06B24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4C5C3-5596-467F-A0C4-D02EF24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F37E3-4021-4F6F-A09E-C7ACDD6F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D1094-5268-46D0-9AB5-E7CAC4CD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C34C84-BCEF-4749-8FAB-C8C2F5F2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3D60-FF3D-48A4-9C70-2CDB2B8F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8E88-4CB8-4720-97BF-AF23DCA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7DD96-04A8-4FAD-90F0-F0EE7290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0472B9-2CC5-4687-BBAA-713429783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9EF4E-61E5-47ED-942D-6E19DF42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55AFB-885F-480E-B37C-CEC556BE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8CCB9-A81A-4923-9F10-66D8FFB6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FC87A-45C6-47F0-A4F7-F5ECD1B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BF494-860F-41C6-83D0-9069E05E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5288-7EE0-4D8A-B8BF-52377A795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0E0E-83A8-4418-949D-BFAEC68527DD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E879-4493-4347-89D9-4A4C0AFD9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DEAED-AA18-4032-859C-9D100A915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B6BB-001F-4174-A171-CDBCB3871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6E75A4-5789-47C8-93A5-A793031E7B86}"/>
              </a:ext>
            </a:extLst>
          </p:cNvPr>
          <p:cNvGrpSpPr/>
          <p:nvPr/>
        </p:nvGrpSpPr>
        <p:grpSpPr>
          <a:xfrm>
            <a:off x="1389413" y="1246909"/>
            <a:ext cx="8621486" cy="2182091"/>
            <a:chOff x="1389413" y="1246909"/>
            <a:chExt cx="8621486" cy="218209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BC119B4-0B1B-41AC-8D0A-6736D9636EFB}"/>
                </a:ext>
              </a:extLst>
            </p:cNvPr>
            <p:cNvSpPr/>
            <p:nvPr/>
          </p:nvSpPr>
          <p:spPr>
            <a:xfrm>
              <a:off x="1389413" y="1246909"/>
              <a:ext cx="1793174" cy="2182090"/>
            </a:xfrm>
            <a:prstGeom prst="round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클라이언트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6BDC72-204A-44D5-B531-4862F9B81775}"/>
                </a:ext>
              </a:extLst>
            </p:cNvPr>
            <p:cNvSpPr/>
            <p:nvPr/>
          </p:nvSpPr>
          <p:spPr>
            <a:xfrm>
              <a:off x="4108861" y="1603169"/>
              <a:ext cx="2612573" cy="1825831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methodA()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methodB()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579E72-9A67-40C2-BD0D-144EB7ECA8CE}"/>
                </a:ext>
              </a:extLst>
            </p:cNvPr>
            <p:cNvSpPr/>
            <p:nvPr/>
          </p:nvSpPr>
          <p:spPr>
            <a:xfrm>
              <a:off x="4108861" y="1246909"/>
              <a:ext cx="2612573" cy="35626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어댑터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(Adapter)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A7CCA-B3A7-4064-8892-8E52BFDDFA75}"/>
                </a:ext>
              </a:extLst>
            </p:cNvPr>
            <p:cNvSpPr/>
            <p:nvPr/>
          </p:nvSpPr>
          <p:spPr>
            <a:xfrm>
              <a:off x="7398326" y="1246909"/>
              <a:ext cx="2612573" cy="356259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대상 객체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en-US" altLang="ko-KR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Adaptee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2FD4F7-FCA1-4E62-9CBD-07FDC0E555B7}"/>
                </a:ext>
              </a:extLst>
            </p:cNvPr>
            <p:cNvSpPr/>
            <p:nvPr/>
          </p:nvSpPr>
          <p:spPr>
            <a:xfrm>
              <a:off x="7398326" y="1603169"/>
              <a:ext cx="2612573" cy="1825831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methodC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()</a:t>
              </a:r>
            </a:p>
            <a:p>
              <a:pPr>
                <a:lnSpc>
                  <a:spcPct val="200000"/>
                </a:lnSpc>
              </a:pPr>
              <a:r>
                <a:rPr lang="en-US" altLang="ko-KR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methodD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()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55E65D0-6D29-4A53-A056-762C7B16F11A}"/>
                </a:ext>
              </a:extLst>
            </p:cNvPr>
            <p:cNvCxnSpPr/>
            <p:nvPr/>
          </p:nvCxnSpPr>
          <p:spPr>
            <a:xfrm>
              <a:off x="3301341" y="2029196"/>
              <a:ext cx="720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8DEF98-190F-4255-BDC3-37F982CEBCED}"/>
                </a:ext>
              </a:extLst>
            </p:cNvPr>
            <p:cNvCxnSpPr/>
            <p:nvPr/>
          </p:nvCxnSpPr>
          <p:spPr>
            <a:xfrm>
              <a:off x="3301341" y="2516084"/>
              <a:ext cx="720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76947B1-3AF5-495B-BF4D-C93DE2A0149B}"/>
                </a:ext>
              </a:extLst>
            </p:cNvPr>
            <p:cNvCxnSpPr/>
            <p:nvPr/>
          </p:nvCxnSpPr>
          <p:spPr>
            <a:xfrm>
              <a:off x="5508123" y="1978232"/>
              <a:ext cx="1800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8FD44B9-93AB-46C1-9C1C-2B93F0A8C359}"/>
                </a:ext>
              </a:extLst>
            </p:cNvPr>
            <p:cNvCxnSpPr/>
            <p:nvPr/>
          </p:nvCxnSpPr>
          <p:spPr>
            <a:xfrm>
              <a:off x="5508123" y="2512620"/>
              <a:ext cx="18000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3CD0AE4-99DB-465E-81B0-2E6A93682C93}"/>
                </a:ext>
              </a:extLst>
            </p:cNvPr>
            <p:cNvCxnSpPr>
              <a:cxnSpLocks/>
            </p:cNvCxnSpPr>
            <p:nvPr/>
          </p:nvCxnSpPr>
          <p:spPr>
            <a:xfrm>
              <a:off x="5508123" y="1978232"/>
              <a:ext cx="1800000" cy="45064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33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진강민</dc:creator>
  <cp:lastModifiedBy>진강민</cp:lastModifiedBy>
  <cp:revision>1</cp:revision>
  <dcterms:created xsi:type="dcterms:W3CDTF">2020-09-14T00:06:12Z</dcterms:created>
  <dcterms:modified xsi:type="dcterms:W3CDTF">2020-09-14T00:14:05Z</dcterms:modified>
</cp:coreProperties>
</file>