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D66D7-13D7-4C1E-95D3-AC63C215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D44C4-734E-4F0D-8638-70E4B404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3F920-1622-4499-B3BD-4DD08E32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72049-3527-4DEA-A2B6-A5D51F3F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26F5E-45B5-4442-AAD3-481D0D98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FE66-7F80-4372-8AEB-BC7F43B8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B6D3B-4B4A-43EC-96DD-81FEA57C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2298E-796B-4653-B02F-8C388FDE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64991-2452-47D4-928C-B297D5C9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1B57A-E353-4A00-BD02-A56A3B1F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3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1261DB-FD4B-4C57-8C45-063FE5440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379C5-E4AA-4977-A56B-C7B84505B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37967-ACBF-41A5-9BC5-B867DA25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51E1E-8E6B-45A6-8454-3672C090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0733A-609A-4F48-B4FC-FA53C347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3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A3AA-08DE-406F-9AF9-F9EDF94A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7F262-E640-4E1C-B8A2-A99033FD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1B579-8C46-4596-B1D0-0E556F9C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E2B30-0D78-449D-93E5-2A39CAB1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7C472-9370-4709-B539-56CD1F4A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BA413-958F-417D-8BB2-48DBE2A2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0AAEA-275C-4A3A-AF19-AF406FA0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E773A-6DF0-454E-8AD7-81461130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11D97-F017-4E13-B593-32BAD67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AD9C4-751D-4667-B6F3-7C4B3593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672E4-77FB-42BC-B60A-38F783EC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2176B-CC60-4A5C-A594-21A41426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8DA95-7B86-45B5-8D15-6D851571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94D87-5D77-47D1-9358-7546D6DA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21E31-EF15-49B4-A581-33EA86FB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2F956-2076-4DCA-8121-38A135C0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B38A9-66AB-4B99-A1FE-045F56F6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CA893-6E0C-4551-A8DF-7A18DCB8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62E4E-693C-4D84-908E-872283715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24216-CC7C-4D3A-9DEA-F689B1544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FC65DC-C09E-4E09-9BA2-9AFF63CB5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6968BE-6E51-4F09-81FB-8148377F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047F8-5355-455D-AD6F-9ABE2A8F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29CDCA-3133-4685-B158-18723155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4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AB590-C1A4-4A35-938C-3DDF28AA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92B769-1729-4DA4-AB8E-128ED3A6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548198-009A-4662-B7DA-8D1AF8BF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7E1F83-4140-49F7-96D2-80E7C8D8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7B115-F537-46F2-A8AA-AC5DC231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71B91-50AF-4750-80A7-4A65E9C1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7833B2-8D86-4BCB-A0E2-D0EDB9AD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2DC19-DD67-407F-B3BB-80861D40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E7B73-C4A0-4AE1-A8E7-C36B7040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339BD-B325-4BA1-8A08-BF7B81047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EDC85-C760-413B-B36A-983F094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3EA81-AD3F-4456-AC5B-06E45A65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6FEC0-5671-431E-8E0E-B99B99CC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0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A2BF-F7BB-4A1C-9BCE-D9DEF0AF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E71D8-2E26-4686-88BD-8FCAF1467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B47F9-E874-4575-85A9-68257D84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09C44-10A7-40B4-9139-4BB5735A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E3302-8E81-4610-9DF1-9B106C3A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58FE9-CDB0-412B-ADB9-2B985FAD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0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24890-4D29-401D-A095-C83BDDC3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D851-E066-46CB-B970-976CC07C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CBD6A-868C-4175-B67C-E293513A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BC1A-6C5C-4225-8B4C-15A5F7AA1EC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7D672-07AB-4E56-AD5A-4D2E7EE17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8958D-89A3-4CDF-BFA4-9D747662E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614C-4ACA-4A15-999F-D34014A0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2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F38FF2-FE1D-4489-B2A2-9AD8F40ADD58}"/>
              </a:ext>
            </a:extLst>
          </p:cNvPr>
          <p:cNvGrpSpPr/>
          <p:nvPr/>
        </p:nvGrpSpPr>
        <p:grpSpPr>
          <a:xfrm>
            <a:off x="1389413" y="1188520"/>
            <a:ext cx="7849590" cy="2655125"/>
            <a:chOff x="1389413" y="1188520"/>
            <a:chExt cx="7849590" cy="265512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F6BFBD1-1BC5-4623-894A-52C5D1CF4770}"/>
                </a:ext>
              </a:extLst>
            </p:cNvPr>
            <p:cNvSpPr/>
            <p:nvPr/>
          </p:nvSpPr>
          <p:spPr>
            <a:xfrm>
              <a:off x="1389413" y="1603167"/>
              <a:ext cx="1793174" cy="1825832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클라이언트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EC7F591-C07E-4687-ACE4-03F0665A303F}"/>
                </a:ext>
              </a:extLst>
            </p:cNvPr>
            <p:cNvSpPr/>
            <p:nvPr/>
          </p:nvSpPr>
          <p:spPr>
            <a:xfrm>
              <a:off x="4108861" y="1603169"/>
              <a:ext cx="2612573" cy="1825831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9BC6A7-764A-40CD-A926-86E727ECC135}"/>
                </a:ext>
              </a:extLst>
            </p:cNvPr>
            <p:cNvSpPr/>
            <p:nvPr/>
          </p:nvSpPr>
          <p:spPr>
            <a:xfrm>
              <a:off x="4679702" y="1783274"/>
              <a:ext cx="1470890" cy="414649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Context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6FDD907-811E-4A35-A35F-59718AFB7B5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182587" y="2516083"/>
              <a:ext cx="926274" cy="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5BCDD14-B6D8-40B0-BB06-568C03B9CFE4}"/>
                </a:ext>
              </a:extLst>
            </p:cNvPr>
            <p:cNvCxnSpPr>
              <a:cxnSpLocks/>
              <a:stCxn id="16" idx="3"/>
              <a:endCxn id="23" idx="1"/>
            </p:cNvCxnSpPr>
            <p:nvPr/>
          </p:nvCxnSpPr>
          <p:spPr>
            <a:xfrm flipV="1">
              <a:off x="6506025" y="1534141"/>
              <a:ext cx="1655906" cy="132756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457A513-279E-4E75-9393-5BCE129C9A6E}"/>
                </a:ext>
              </a:extLst>
            </p:cNvPr>
            <p:cNvSpPr/>
            <p:nvPr/>
          </p:nvSpPr>
          <p:spPr>
            <a:xfrm>
              <a:off x="5685974" y="2516084"/>
              <a:ext cx="820051" cy="69124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전략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F46399F-B992-4E00-91A1-417C88774CF7}"/>
                </a:ext>
              </a:extLst>
            </p:cNvPr>
            <p:cNvSpPr/>
            <p:nvPr/>
          </p:nvSpPr>
          <p:spPr>
            <a:xfrm>
              <a:off x="8161931" y="1188520"/>
              <a:ext cx="1077072" cy="69124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전략 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931BB90-68B1-4379-AB79-0ADA6476435D}"/>
                </a:ext>
              </a:extLst>
            </p:cNvPr>
            <p:cNvSpPr/>
            <p:nvPr/>
          </p:nvSpPr>
          <p:spPr>
            <a:xfrm>
              <a:off x="8161931" y="2170462"/>
              <a:ext cx="1077072" cy="69124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전략 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B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A5C72EC-55CE-4813-A651-7E22C5472B3D}"/>
                </a:ext>
              </a:extLst>
            </p:cNvPr>
            <p:cNvSpPr/>
            <p:nvPr/>
          </p:nvSpPr>
          <p:spPr>
            <a:xfrm>
              <a:off x="8161931" y="3152404"/>
              <a:ext cx="1077072" cy="69124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전략 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E9806A7-4B69-474F-8A2A-47E5F12FAEF7}"/>
                </a:ext>
              </a:extLst>
            </p:cNvPr>
            <p:cNvCxnSpPr>
              <a:cxnSpLocks/>
              <a:stCxn id="16" idx="3"/>
              <a:endCxn id="24" idx="1"/>
            </p:cNvCxnSpPr>
            <p:nvPr/>
          </p:nvCxnSpPr>
          <p:spPr>
            <a:xfrm flipV="1">
              <a:off x="6506025" y="2516083"/>
              <a:ext cx="1655906" cy="34562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D26478-A8DC-47F7-872D-1F5DF6204F46}"/>
                </a:ext>
              </a:extLst>
            </p:cNvPr>
            <p:cNvCxnSpPr>
              <a:cxnSpLocks/>
              <a:stCxn id="16" idx="3"/>
              <a:endCxn id="25" idx="1"/>
            </p:cNvCxnSpPr>
            <p:nvPr/>
          </p:nvCxnSpPr>
          <p:spPr>
            <a:xfrm>
              <a:off x="6506025" y="2861705"/>
              <a:ext cx="1655906" cy="63632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76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진강민</dc:creator>
  <cp:lastModifiedBy>진강민</cp:lastModifiedBy>
  <cp:revision>1</cp:revision>
  <dcterms:created xsi:type="dcterms:W3CDTF">2020-09-14T02:45:14Z</dcterms:created>
  <dcterms:modified xsi:type="dcterms:W3CDTF">2020-09-14T02:46:10Z</dcterms:modified>
</cp:coreProperties>
</file>