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>
        <p:scale>
          <a:sx n="100" d="100"/>
          <a:sy n="10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B97C2-B9E5-424C-ADF1-36DBFE3EF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F21F2B-746D-4948-9F5C-3165D2D7F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52902-A370-4DEB-ACF2-24FE572D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BC3DE-FD2E-4354-9FF6-60837D12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8E17D-C859-4062-9348-C7EA3ECC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99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0C499-EB75-4547-9A61-F5079351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F6398-C9DB-49B8-AE9D-8EF5065F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58A55-0338-4B78-93FC-9BF0D108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04A30-12C3-43DE-8141-D358AB83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07D32-5975-4AB8-9F36-7CFF7730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67DDB-2D33-480C-9E40-33196826A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2A87A-C08A-41B4-BEC9-185957796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54188-54D9-4A26-9C0C-295E3B43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5D80F-D54A-4F36-89CD-3520B74D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2FD51-756F-4ED0-AD72-BE8B8B60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F07AD-FB23-4079-902A-B1AC8516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FF102-D480-4439-BB0A-C7C04F17A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7DAA1-60F2-478B-96E5-B639E8BA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FD694-D4EC-4B50-BC84-2655CEF6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C5D0C-EF3D-4C13-9C78-96993496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6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7D6E-B887-45B2-924E-01191D7B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EE548-B2C0-456A-AEDF-787757B84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3404D-729D-4047-BD71-334FE001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153B6-AD69-4C15-A9FB-36BD6232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BD1E9-112B-4F19-A269-B46150DE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4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229CA-C2E3-4297-A7E0-A53906F5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B5E56-80DA-49BC-B606-43A68B8A3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A72FD-01F4-4288-B29E-DD307F5EC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0D1D6A-D142-48CF-BC87-63D89C9D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4C11C-742A-4E5F-9DE3-6A1B056F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577935-A75C-457A-8AB5-FD46DEC8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7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AA0E1-1591-40E6-84CB-4A36CF36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247A6-8BA8-4EF2-87FD-D4F5DBA1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33FEC-721B-46D8-8E8F-1DEBB0195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6F33E3-2EDB-4E0F-BE75-E73A81968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5261F8-DF29-4665-8644-E72690663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7A8690-0A32-4788-A078-CCB3DFAB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7134B0-D6E1-4BA6-AD7F-BB452678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2D0071-D24F-475A-878D-3BC53357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6B815-4FB3-41F0-B474-7166F09E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991A1E-3B97-41E6-AF81-EF89FA89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45C05F-E956-4B7E-818B-1261361F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80D9F-6904-4587-855F-C0FCB1D0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956F3E-2761-49E5-8AD2-4BA3AB4C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72188-ECBA-4CCB-9509-DDDEC0C1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5A5E7-DC22-48FF-A22F-5B6A7763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0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8D72D-9838-481F-ACFC-FC0C77C2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742A1-4021-4897-8C51-AA38A9BF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A1B50-34D1-4B55-A6F8-E8ECBADB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9267F8-421B-49FE-A6C4-D2C6C889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CB360-0283-41AF-B033-EDA4F0C0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AA811-F075-4E29-AE37-7CFA9C34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7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FEF4B-B431-47E2-86F6-728387E0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2713A-238D-4B78-9606-ABA3DA658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1C7B05-BCF1-432F-B605-29416140C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4E228-A580-49C7-ABE3-E9CD9AFF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688D0-1E0B-4ED5-98E1-1DAACAE6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30C31-46FA-491B-8CFE-C28BEE88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9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9D3B18-C971-49CA-A4BC-B68BE2B2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A866-DAF1-4ECC-96B4-71829574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7DB6C-6113-4749-A094-335631005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65BF4-EF8C-4102-A075-0CA5FB4A7788}" type="datetimeFigureOut">
              <a:rPr lang="ko-KR" altLang="en-US" smtClean="0"/>
              <a:t>2020-04-26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0B1FA-DF00-4889-A47A-0EE363C2B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E7952-7CB6-4DC3-8446-C6FFF1B1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1194B-AB58-4CD5-B06B-3007B4F17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6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39E0A49-5641-484F-BF87-A19241B6F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87290"/>
              </p:ext>
            </p:extLst>
          </p:nvPr>
        </p:nvGraphicFramePr>
        <p:xfrm>
          <a:off x="1318533" y="485816"/>
          <a:ext cx="1374140" cy="11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40">
                  <a:extLst>
                    <a:ext uri="{9D8B030D-6E8A-4147-A177-3AD203B41FA5}">
                      <a16:colId xmlns:a16="http://schemas.microsoft.com/office/drawing/2014/main" val="666064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4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reservation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968610"/>
                  </a:ext>
                </a:extLst>
              </a:tr>
              <a:tr h="13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reserve()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pay()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68113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50DA3E5D-50F5-4F80-8113-76510F28E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26462"/>
              </p:ext>
            </p:extLst>
          </p:nvPr>
        </p:nvGraphicFramePr>
        <p:xfrm>
          <a:off x="1318533" y="2066679"/>
          <a:ext cx="1374140" cy="11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140">
                  <a:extLst>
                    <a:ext uri="{9D8B030D-6E8A-4147-A177-3AD203B41FA5}">
                      <a16:colId xmlns:a16="http://schemas.microsoft.com/office/drawing/2014/main" val="666064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4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screening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movie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968610"/>
                  </a:ext>
                </a:extLst>
              </a:tr>
              <a:tr h="13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calculate()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68113"/>
                  </a:ext>
                </a:extLst>
              </a:tr>
            </a:tbl>
          </a:graphicData>
        </a:graphic>
      </p:graphicFrame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90314EE1-996F-49C0-9486-CCD38FD85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65866"/>
              </p:ext>
            </p:extLst>
          </p:nvPr>
        </p:nvGraphicFramePr>
        <p:xfrm>
          <a:off x="3398793" y="1091319"/>
          <a:ext cx="1674222" cy="134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22">
                  <a:extLst>
                    <a:ext uri="{9D8B030D-6E8A-4147-A177-3AD203B41FA5}">
                      <a16:colId xmlns:a16="http://schemas.microsoft.com/office/drawing/2014/main" val="666064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4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fee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discountPolicy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discountConditions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968610"/>
                  </a:ext>
                </a:extLst>
              </a:tr>
              <a:tr h="13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getDiscountFee()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68113"/>
                  </a:ext>
                </a:extLst>
              </a:tr>
            </a:tbl>
          </a:graphicData>
        </a:graphic>
      </p:graphicFrame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A4E2F38A-E7C6-4A8D-A695-D24387AAB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3584"/>
              </p:ext>
            </p:extLst>
          </p:nvPr>
        </p:nvGraphicFramePr>
        <p:xfrm>
          <a:off x="3398793" y="3362079"/>
          <a:ext cx="1674222" cy="17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22">
                  <a:extLst>
                    <a:ext uri="{9D8B030D-6E8A-4147-A177-3AD203B41FA5}">
                      <a16:colId xmlns:a16="http://schemas.microsoft.com/office/drawing/2014/main" val="666064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Screening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4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date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startTime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order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968610"/>
                  </a:ext>
                </a:extLst>
              </a:tr>
              <a:tr h="13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getDate()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getStartTime()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getOrder()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68113"/>
                  </a:ext>
                </a:extLst>
              </a:tr>
            </a:tbl>
          </a:graphicData>
        </a:graphic>
      </p:graphicFrame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39C39F42-5901-4873-A125-8674CBDB4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885659"/>
              </p:ext>
            </p:extLst>
          </p:nvPr>
        </p:nvGraphicFramePr>
        <p:xfrm>
          <a:off x="7399901" y="493929"/>
          <a:ext cx="2674347" cy="81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347">
                  <a:extLst>
                    <a:ext uri="{9D8B030D-6E8A-4147-A177-3AD203B41FA5}">
                      <a16:colId xmlns:a16="http://schemas.microsoft.com/office/drawing/2014/main" val="666064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&lt;&lt;interface&gt;&gt;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DiscountCondition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46349"/>
                  </a:ext>
                </a:extLst>
              </a:tr>
              <a:tr h="13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check()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68113"/>
                  </a:ext>
                </a:extLst>
              </a:tr>
            </a:tbl>
          </a:graphicData>
        </a:graphic>
      </p:graphicFrame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E0FD97AF-7D53-4477-85B0-C0CDA5ADB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27639"/>
              </p:ext>
            </p:extLst>
          </p:nvPr>
        </p:nvGraphicFramePr>
        <p:xfrm>
          <a:off x="6478631" y="1862304"/>
          <a:ext cx="2144758" cy="11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758">
                  <a:extLst>
                    <a:ext uri="{9D8B030D-6E8A-4147-A177-3AD203B41FA5}">
                      <a16:colId xmlns:a16="http://schemas.microsoft.com/office/drawing/2014/main" val="666064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Sequence</a:t>
                      </a:r>
                      <a:b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DiscountCondition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4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order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968610"/>
                  </a:ext>
                </a:extLst>
              </a:tr>
              <a:tr h="13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check()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68113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1727342D-450D-465A-AF9D-3F8094273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38801"/>
              </p:ext>
            </p:extLst>
          </p:nvPr>
        </p:nvGraphicFramePr>
        <p:xfrm>
          <a:off x="8858973" y="1862304"/>
          <a:ext cx="2144758" cy="16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758">
                  <a:extLst>
                    <a:ext uri="{9D8B030D-6E8A-4147-A177-3AD203B41FA5}">
                      <a16:colId xmlns:a16="http://schemas.microsoft.com/office/drawing/2014/main" val="666064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</a:t>
                      </a:r>
                      <a:b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DiscountCondition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4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dayOfWeek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startTime</a:t>
                      </a:r>
                      <a:b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endTime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968610"/>
                  </a:ext>
                </a:extLst>
              </a:tr>
              <a:tr h="13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check()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68113"/>
                  </a:ext>
                </a:extLst>
              </a:tr>
            </a:tbl>
          </a:graphicData>
        </a:graphic>
      </p:graphicFrame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8508863B-FF08-4942-B2DD-55C810A9E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7058"/>
              </p:ext>
            </p:extLst>
          </p:nvPr>
        </p:nvGraphicFramePr>
        <p:xfrm>
          <a:off x="7399901" y="3647829"/>
          <a:ext cx="2674347" cy="81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347">
                  <a:extLst>
                    <a:ext uri="{9D8B030D-6E8A-4147-A177-3AD203B41FA5}">
                      <a16:colId xmlns:a16="http://schemas.microsoft.com/office/drawing/2014/main" val="666064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&lt;&lt;interface&gt;&gt;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DiscountPolicy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46349"/>
                  </a:ext>
                </a:extLst>
              </a:tr>
              <a:tr h="13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apply()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68113"/>
                  </a:ext>
                </a:extLst>
              </a:tr>
            </a:tbl>
          </a:graphicData>
        </a:graphic>
      </p:graphicFrame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1426A534-FF2B-4660-87AF-DBF3C2712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453683"/>
              </p:ext>
            </p:extLst>
          </p:nvPr>
        </p:nvGraphicFramePr>
        <p:xfrm>
          <a:off x="6363512" y="5047613"/>
          <a:ext cx="2144758" cy="11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758">
                  <a:extLst>
                    <a:ext uri="{9D8B030D-6E8A-4147-A177-3AD203B41FA5}">
                      <a16:colId xmlns:a16="http://schemas.microsoft.com/office/drawing/2014/main" val="666064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DiscountPolicy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4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percent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968610"/>
                  </a:ext>
                </a:extLst>
              </a:tr>
              <a:tr h="13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apply()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68113"/>
                  </a:ext>
                </a:extLst>
              </a:tr>
            </a:tbl>
          </a:graphicData>
        </a:graphic>
      </p:graphicFrame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1FD2B2DA-EAA7-4C17-80E4-EE0D8DCD5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59270"/>
              </p:ext>
            </p:extLst>
          </p:nvPr>
        </p:nvGraphicFramePr>
        <p:xfrm>
          <a:off x="8879971" y="5047613"/>
          <a:ext cx="2144758" cy="11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758">
                  <a:extLst>
                    <a:ext uri="{9D8B030D-6E8A-4147-A177-3AD203B41FA5}">
                      <a16:colId xmlns:a16="http://schemas.microsoft.com/office/drawing/2014/main" val="666064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</a:p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DiscountPolicy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84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amount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968610"/>
                  </a:ext>
                </a:extLst>
              </a:tr>
              <a:tr h="1357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apply()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68113"/>
                  </a:ext>
                </a:extLst>
              </a:tr>
            </a:tbl>
          </a:graphicData>
        </a:graphic>
      </p:graphicFrame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9F4B207-172D-4062-A258-00574ECF1BD7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rot="5400000" flipH="1" flipV="1">
            <a:off x="7793870" y="4104410"/>
            <a:ext cx="585224" cy="1301183"/>
          </a:xfrm>
          <a:prstGeom prst="bentConnector3">
            <a:avLst>
              <a:gd name="adj1" fmla="val 51628"/>
            </a:avLst>
          </a:prstGeom>
          <a:ln w="12700" cap="sq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7EA1B27-B84A-4FF2-A99D-9C0D24BA2E0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rot="16200000" flipV="1">
            <a:off x="9052100" y="4147363"/>
            <a:ext cx="585224" cy="1215276"/>
          </a:xfrm>
          <a:prstGeom prst="bentConnector3">
            <a:avLst>
              <a:gd name="adj1" fmla="val 51085"/>
            </a:avLst>
          </a:prstGeom>
          <a:ln w="12700" cap="sq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AC57EDED-7D80-4466-AD15-45B8B87F1F2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rot="5400000" flipH="1" flipV="1">
            <a:off x="7867135" y="992365"/>
            <a:ext cx="553815" cy="1186064"/>
          </a:xfrm>
          <a:prstGeom prst="bentConnector3">
            <a:avLst>
              <a:gd name="adj1" fmla="val 53438"/>
            </a:avLst>
          </a:prstGeom>
          <a:ln w="12700" cap="sq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D55F40E-939E-4AD3-AA28-CEFB793AF4C8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rot="16200000" flipV="1">
            <a:off x="9057306" y="988258"/>
            <a:ext cx="553815" cy="1194278"/>
          </a:xfrm>
          <a:prstGeom prst="bentConnector3">
            <a:avLst>
              <a:gd name="adj1" fmla="val 53209"/>
            </a:avLst>
          </a:prstGeom>
          <a:ln w="12700" cap="sq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E476CB-4E58-4790-8A1F-42CEA993CFB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005603" y="1616216"/>
            <a:ext cx="0" cy="450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BD6BDDC-E86E-4E40-84F8-7E89176F8A4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692673" y="1763199"/>
            <a:ext cx="706120" cy="868680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FFA57260-CD56-4F36-B812-936F33F618C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692673" y="2631879"/>
            <a:ext cx="706120" cy="1615440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6C82DB13-E7D9-44A9-8F27-16CFD2287F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073015" y="901209"/>
            <a:ext cx="2326886" cy="861990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321CFB58-38C1-4E3E-97A8-617C3D2EEE07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5073015" y="1763199"/>
            <a:ext cx="2326886" cy="2291910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6CC632D-810D-4485-BCE5-DE1B88914680}"/>
              </a:ext>
            </a:extLst>
          </p:cNvPr>
          <p:cNvSpPr txBox="1"/>
          <p:nvPr/>
        </p:nvSpPr>
        <p:spPr>
          <a:xfrm>
            <a:off x="7946270" y="1527721"/>
            <a:ext cx="158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FAC252-5247-47DE-B721-7C622F6EC177}"/>
              </a:ext>
            </a:extLst>
          </p:cNvPr>
          <p:cNvSpPr txBox="1"/>
          <p:nvPr/>
        </p:nvSpPr>
        <p:spPr>
          <a:xfrm>
            <a:off x="7946270" y="4712968"/>
            <a:ext cx="158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이등변 삼각형 70">
            <a:extLst>
              <a:ext uri="{FF2B5EF4-FFF2-40B4-BE49-F238E27FC236}">
                <a16:creationId xmlns:a16="http://schemas.microsoft.com/office/drawing/2014/main" id="{007DB57D-D0F7-4AEC-A88D-8CF77CC74990}"/>
              </a:ext>
            </a:extLst>
          </p:cNvPr>
          <p:cNvSpPr/>
          <p:nvPr/>
        </p:nvSpPr>
        <p:spPr>
          <a:xfrm>
            <a:off x="8681509" y="4478141"/>
            <a:ext cx="111125" cy="127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EC2D2F5A-9229-4184-A3CE-412B9160423B}"/>
              </a:ext>
            </a:extLst>
          </p:cNvPr>
          <p:cNvSpPr/>
          <p:nvPr/>
        </p:nvSpPr>
        <p:spPr>
          <a:xfrm>
            <a:off x="8679556" y="1314350"/>
            <a:ext cx="111125" cy="127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D56FF3D-66C9-4FFC-9719-76E328FEF2B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235904" y="2435079"/>
            <a:ext cx="0" cy="927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068AE01-9B7C-450F-B0A5-71BF6F288114}"/>
              </a:ext>
            </a:extLst>
          </p:cNvPr>
          <p:cNvSpPr txBox="1"/>
          <p:nvPr/>
        </p:nvSpPr>
        <p:spPr>
          <a:xfrm>
            <a:off x="5380391" y="380603"/>
            <a:ext cx="16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Pattern?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4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98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강민</dc:creator>
  <cp:lastModifiedBy>진강민</cp:lastModifiedBy>
  <cp:revision>5</cp:revision>
  <dcterms:created xsi:type="dcterms:W3CDTF">2020-04-25T15:20:23Z</dcterms:created>
  <dcterms:modified xsi:type="dcterms:W3CDTF">2020-04-25T15:55:12Z</dcterms:modified>
</cp:coreProperties>
</file>