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D6794-BFC2-4547-A3E9-A1DF230C0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A4E8ED-A53E-4ED0-9F58-982CEA2ED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B41C81-1895-4297-9C4E-99F4F8610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D54D-310F-4EDC-BEEC-4D30DEEF2D9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30F280-E586-4059-B668-120AF7BDB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50558-9B0F-4EA9-A045-4DBA371D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87BC-E02F-4B32-A3BE-B0407B853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8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EF081-AA50-4AAD-A775-BC38F4CC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A4331B-F3C9-467A-8D85-EDCA1D772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4BDF9-CDF8-4DB8-A285-5A3B94D1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D54D-310F-4EDC-BEEC-4D30DEEF2D9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B3535E-A88B-431B-A5FE-867FC3DD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AFD1BE-3A4C-4099-A752-BF42F98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87BC-E02F-4B32-A3BE-B0407B853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50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D60D94-DF57-443E-8A53-534C4B28D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C63DFB-C828-42CA-8562-12BCAFAD0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4F4FC0-082E-4E3E-AB37-1BF5F732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D54D-310F-4EDC-BEEC-4D30DEEF2D9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30D0ED-F932-4FF1-A922-06B1D442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558F95-3A03-4FAD-8EC0-28F02890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87BC-E02F-4B32-A3BE-B0407B853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01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0742A-03FE-4610-855C-98889714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390402-93DB-4370-A248-F56C6600D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3DB6D-DCBA-4714-A470-A439FA25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D54D-310F-4EDC-BEEC-4D30DEEF2D9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3EBFC-24D3-47A9-89BD-DCD77FBE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0AA05E-8FCC-4B05-988A-7608C1A1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87BC-E02F-4B32-A3BE-B0407B853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0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F3121-8C6A-49C6-B459-D898F108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2E228C-33BB-42EB-B093-8BC39666E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874B2D-7BA3-4035-9267-6C9FFAAA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D54D-310F-4EDC-BEEC-4D30DEEF2D9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40EE33-C667-42DA-A7CF-CE777F20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F740A-20AF-4842-A584-F67A75C9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87BC-E02F-4B32-A3BE-B0407B853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1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045C0-EFA5-4647-AC9B-A6EE684B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0BF4AA-F117-4BC5-BB5D-D46AB0F6B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FA04C7-33EF-4549-8522-633952A52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389C2E-B843-440B-93A4-DB7EA11F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D54D-310F-4EDC-BEEC-4D30DEEF2D9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99F51E-D602-44F9-A184-F21E23A3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74D1E-7860-4741-9105-6F9B1581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87BC-E02F-4B32-A3BE-B0407B853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78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9437F-3377-4BF9-AEC6-369385F0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43BE63-9D8B-40EE-9886-AEF743204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D6386-DA63-45EA-95F4-C5FEC8E15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CB29F0-DD76-4331-ACB1-812B2F6A9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3FFDB2-5F94-4739-B324-4AF50DB557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F8CDF7-D493-4624-9748-971DE66B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D54D-310F-4EDC-BEEC-4D30DEEF2D9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82B05F-A5E1-44F3-A349-9B80DB9A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450A0FD-263A-4141-A24F-ACBC197D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87BC-E02F-4B32-A3BE-B0407B853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8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D7A9F-0180-46B1-A7A4-B519FA0EF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EE198B-1FD2-4702-865A-18002378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D54D-310F-4EDC-BEEC-4D30DEEF2D9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7BB330-FC64-4394-B7BC-107EB42A0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F45A23-08F8-4142-A3DE-D13F8FA3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87BC-E02F-4B32-A3BE-B0407B853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6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0FC846-44DD-41B4-B976-63BE5363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D54D-310F-4EDC-BEEC-4D30DEEF2D9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6833B0-A689-40F8-98C7-98FAC301F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08F714-F539-43A9-BB8F-4764346D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87BC-E02F-4B32-A3BE-B0407B853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65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1D752-FEA8-4FF2-A65B-6631BCFA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C48604-1255-4127-8A85-85A854AC4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FE798-3206-4F70-AD88-B312D18A7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9FF75F-D959-4548-9CF4-CBDD06B37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D54D-310F-4EDC-BEEC-4D30DEEF2D9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52DAEB-974F-434F-A7A3-AC010083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9ABC7C-E361-460B-B161-E2F4D973B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87BC-E02F-4B32-A3BE-B0407B853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677F6-59E6-496B-BA6A-28FE1785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169A45-F76B-4AAE-93AE-12FCE5B14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FE4388-8D1C-43B7-995F-8C1443E9F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EEAC76-54CB-4BB9-B050-C227E271C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D54D-310F-4EDC-BEEC-4D30DEEF2D9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5A6C55-BA03-47ED-8722-83926CCC1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24B177-AA88-4022-BAC1-7EEC3820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687BC-E02F-4B32-A3BE-B0407B853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453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23CA2F2-43E5-4CEC-8A20-B8B1A95F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00878B-C6C9-4A31-8CAD-87CEC3358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972F2-016D-47FB-A37E-4501FD0F4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FD54D-310F-4EDC-BEEC-4D30DEEF2D92}" type="datetimeFigureOut">
              <a:rPr lang="ko-KR" altLang="en-US" smtClean="0"/>
              <a:t>2020-05-02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67AFFB-EB32-4902-B9A3-18956B5494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6E5AF4-0F40-44C8-BAB9-88C2097421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687BC-E02F-4B32-A3BE-B0407B8537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33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>
            <a:extLst>
              <a:ext uri="{FF2B5EF4-FFF2-40B4-BE49-F238E27FC236}">
                <a16:creationId xmlns:a16="http://schemas.microsoft.com/office/drawing/2014/main" id="{88EEE881-C1EA-444A-B430-8C38C26679EB}"/>
              </a:ext>
            </a:extLst>
          </p:cNvPr>
          <p:cNvGrpSpPr/>
          <p:nvPr/>
        </p:nvGrpSpPr>
        <p:grpSpPr>
          <a:xfrm>
            <a:off x="1149531" y="1086046"/>
            <a:ext cx="7728041" cy="4398405"/>
            <a:chOff x="1149531" y="1086046"/>
            <a:chExt cx="7728041" cy="43984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D5D0CE-15E6-4D4C-97A9-59D991E13AD5}"/>
                </a:ext>
              </a:extLst>
            </p:cNvPr>
            <p:cNvSpPr txBox="1"/>
            <p:nvPr/>
          </p:nvSpPr>
          <p:spPr>
            <a:xfrm>
              <a:off x="1149531" y="1775540"/>
              <a:ext cx="295474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/>
                <a:t>협력</a:t>
              </a:r>
              <a:r>
                <a:rPr lang="en-US" altLang="ko-KR" sz="1400" b="1" dirty="0"/>
                <a:t>: </a:t>
              </a:r>
              <a:r>
                <a:rPr lang="ko-KR" altLang="en-US" sz="1400" b="1" dirty="0"/>
                <a:t>소극장 공연에서 티켓 판매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D1F8460-7607-4CC1-9DCC-5092DB7426FD}"/>
                </a:ext>
              </a:extLst>
            </p:cNvPr>
            <p:cNvSpPr/>
            <p:nvPr/>
          </p:nvSpPr>
          <p:spPr>
            <a:xfrm>
              <a:off x="1149531" y="3036371"/>
              <a:ext cx="1602378" cy="423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Theater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1CC5B68-01A4-412F-8392-D33FD0DC8316}"/>
                </a:ext>
              </a:extLst>
            </p:cNvPr>
            <p:cNvCxnSpPr>
              <a:cxnSpLocks/>
              <a:stCxn id="8" idx="3"/>
              <a:endCxn id="11" idx="1"/>
            </p:cNvCxnSpPr>
            <p:nvPr/>
          </p:nvCxnSpPr>
          <p:spPr>
            <a:xfrm flipV="1">
              <a:off x="2751909" y="3243980"/>
              <a:ext cx="1331324" cy="4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5ECEA6-42F4-4F5A-8CDD-7EE9FBBECDD8}"/>
                </a:ext>
              </a:extLst>
            </p:cNvPr>
            <p:cNvSpPr txBox="1"/>
            <p:nvPr/>
          </p:nvSpPr>
          <p:spPr>
            <a:xfrm>
              <a:off x="2751909" y="2765378"/>
              <a:ext cx="1637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180000">
                <a:buAutoNum type="arabicPeriod"/>
              </a:pPr>
              <a:r>
                <a:rPr lang="ko-KR" altLang="en-US" sz="1200" dirty="0"/>
                <a:t>메시지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티켓 판매</a:t>
              </a:r>
              <a:endParaRPr lang="en-US" altLang="ko-KR" sz="1200" dirty="0"/>
            </a:p>
            <a:p>
              <a:pPr indent="-180000">
                <a:buAutoNum type="arabicPeriod"/>
              </a:pPr>
              <a:r>
                <a:rPr lang="ko-KR" altLang="en-US" sz="1200" dirty="0"/>
                <a:t>객체를 선택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C1F5438-1006-4A1D-9673-2734488DC1CF}"/>
                </a:ext>
              </a:extLst>
            </p:cNvPr>
            <p:cNvSpPr/>
            <p:nvPr/>
          </p:nvSpPr>
          <p:spPr>
            <a:xfrm>
              <a:off x="4083233" y="3032053"/>
              <a:ext cx="1602378" cy="423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ysClr val="windowText" lastClr="000000"/>
                  </a:solidFill>
                </a:rPr>
                <a:t>TicketSeller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11455468-FBB3-4229-9199-66F8A9533BFF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1950720" y="2091786"/>
              <a:ext cx="0" cy="9445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7CF117F-0CB8-4E39-A5F6-F5EAEDB8D22B}"/>
                </a:ext>
              </a:extLst>
            </p:cNvPr>
            <p:cNvSpPr txBox="1"/>
            <p:nvPr/>
          </p:nvSpPr>
          <p:spPr>
            <a:xfrm>
              <a:off x="1950720" y="2161636"/>
              <a:ext cx="2299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180000">
                <a:buAutoNum type="arabicPeriod"/>
              </a:pPr>
              <a:r>
                <a:rPr lang="ko-KR" altLang="en-US" sz="1200" dirty="0"/>
                <a:t>메시지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소극장 입장</a:t>
              </a:r>
              <a:endParaRPr lang="en-US" altLang="ko-KR" sz="1200" dirty="0"/>
            </a:p>
            <a:p>
              <a:pPr indent="-180000">
                <a:buAutoNum type="arabicPeriod"/>
              </a:pPr>
              <a:r>
                <a:rPr lang="ko-KR" altLang="en-US" sz="1200" dirty="0"/>
                <a:t>역할을 수행할 객체를 선택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616DECE-5883-46C4-A624-3F5AB29B563D}"/>
                </a:ext>
              </a:extLst>
            </p:cNvPr>
            <p:cNvCxnSpPr>
              <a:cxnSpLocks/>
              <a:stCxn id="11" idx="3"/>
              <a:endCxn id="21" idx="1"/>
            </p:cNvCxnSpPr>
            <p:nvPr/>
          </p:nvCxnSpPr>
          <p:spPr>
            <a:xfrm>
              <a:off x="5685611" y="3243980"/>
              <a:ext cx="1589583" cy="4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6DF1770-4465-4896-871E-B4E9AA5A24E3}"/>
                </a:ext>
              </a:extLst>
            </p:cNvPr>
            <p:cNvSpPr/>
            <p:nvPr/>
          </p:nvSpPr>
          <p:spPr>
            <a:xfrm>
              <a:off x="7275194" y="3036371"/>
              <a:ext cx="1602378" cy="423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ysClr val="windowText" lastClr="000000"/>
                  </a:solidFill>
                </a:rPr>
                <a:t>TicketOffice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D0303D0-AC66-4DF9-B926-E0A11090C651}"/>
                </a:ext>
              </a:extLst>
            </p:cNvPr>
            <p:cNvSpPr txBox="1"/>
            <p:nvPr/>
          </p:nvSpPr>
          <p:spPr>
            <a:xfrm>
              <a:off x="5685611" y="2782315"/>
              <a:ext cx="16372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180000">
                <a:buAutoNum type="arabicPeriod"/>
              </a:pPr>
              <a:r>
                <a:rPr lang="ko-KR" altLang="en-US" sz="1200" dirty="0"/>
                <a:t>메시지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현금 추가</a:t>
              </a:r>
              <a:endParaRPr lang="en-US" altLang="ko-KR" sz="1200" dirty="0"/>
            </a:p>
            <a:p>
              <a:pPr indent="-180000">
                <a:buAutoNum type="arabicPeriod"/>
              </a:pPr>
              <a:r>
                <a:rPr lang="ko-KR" altLang="en-US" sz="1200" dirty="0"/>
                <a:t>객체를 선택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83FF1895-864F-4564-90D3-0B8B3D717F43}"/>
                </a:ext>
              </a:extLst>
            </p:cNvPr>
            <p:cNvCxnSpPr>
              <a:cxnSpLocks/>
              <a:stCxn id="11" idx="2"/>
              <a:endCxn id="31" idx="0"/>
            </p:cNvCxnSpPr>
            <p:nvPr/>
          </p:nvCxnSpPr>
          <p:spPr>
            <a:xfrm>
              <a:off x="4884422" y="3455907"/>
              <a:ext cx="0" cy="6140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37EC04F-AF58-4CE6-AEFD-F34290783FD8}"/>
                </a:ext>
              </a:extLst>
            </p:cNvPr>
            <p:cNvSpPr/>
            <p:nvPr/>
          </p:nvSpPr>
          <p:spPr>
            <a:xfrm>
              <a:off x="4083233" y="4069997"/>
              <a:ext cx="1602378" cy="423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Audience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C2EA8A-0B21-41A4-BB3A-4F467D223F52}"/>
                </a:ext>
              </a:extLst>
            </p:cNvPr>
            <p:cNvSpPr txBox="1"/>
            <p:nvPr/>
          </p:nvSpPr>
          <p:spPr>
            <a:xfrm>
              <a:off x="4884421" y="3532119"/>
              <a:ext cx="3276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180000">
                <a:buAutoNum type="arabicPeriod"/>
              </a:pPr>
              <a:r>
                <a:rPr lang="ko-KR" altLang="en-US" sz="1200" dirty="0"/>
                <a:t>메시지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초대장 확인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현금 지불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티켓 수령</a:t>
              </a:r>
              <a:endParaRPr lang="en-US" altLang="ko-KR" sz="1200" dirty="0"/>
            </a:p>
            <a:p>
              <a:pPr indent="-180000">
                <a:buAutoNum type="arabicPeriod"/>
              </a:pPr>
              <a:r>
                <a:rPr lang="ko-KR" altLang="en-US" sz="1200" dirty="0"/>
                <a:t>객체를 선택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4AA424C-6E49-4717-B83D-50E80C14A475}"/>
                </a:ext>
              </a:extLst>
            </p:cNvPr>
            <p:cNvSpPr/>
            <p:nvPr/>
          </p:nvSpPr>
          <p:spPr>
            <a:xfrm>
              <a:off x="4083233" y="5060597"/>
              <a:ext cx="1602378" cy="423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Bag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C826099B-EC12-422E-B2B8-A5059F7581A2}"/>
                </a:ext>
              </a:extLst>
            </p:cNvPr>
            <p:cNvCxnSpPr>
              <a:cxnSpLocks/>
              <a:stCxn id="31" idx="2"/>
              <a:endCxn id="37" idx="0"/>
            </p:cNvCxnSpPr>
            <p:nvPr/>
          </p:nvCxnSpPr>
          <p:spPr>
            <a:xfrm>
              <a:off x="4884422" y="4493851"/>
              <a:ext cx="0" cy="56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44E9F2-20B0-40BA-9E62-79FA73EB49B6}"/>
                </a:ext>
              </a:extLst>
            </p:cNvPr>
            <p:cNvSpPr txBox="1"/>
            <p:nvPr/>
          </p:nvSpPr>
          <p:spPr>
            <a:xfrm>
              <a:off x="4884421" y="4546391"/>
              <a:ext cx="32769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180000">
                <a:buAutoNum type="arabicPeriod"/>
              </a:pPr>
              <a:r>
                <a:rPr lang="ko-KR" altLang="en-US" sz="1200" dirty="0"/>
                <a:t>메시지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초대장 확인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현금 지불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티켓 수령</a:t>
              </a:r>
              <a:endParaRPr lang="en-US" altLang="ko-KR" sz="1200" dirty="0"/>
            </a:p>
            <a:p>
              <a:pPr indent="-180000">
                <a:buAutoNum type="arabicPeriod"/>
              </a:pPr>
              <a:r>
                <a:rPr lang="ko-KR" altLang="en-US" sz="1200" dirty="0"/>
                <a:t>객체를 선택</a:t>
              </a: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4E79AC6-8B68-47F2-AE76-22B5ED96E47B}"/>
                </a:ext>
              </a:extLst>
            </p:cNvPr>
            <p:cNvSpPr/>
            <p:nvPr/>
          </p:nvSpPr>
          <p:spPr>
            <a:xfrm>
              <a:off x="5686339" y="1717203"/>
              <a:ext cx="935629" cy="2705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592CFCF5-9188-47CB-A968-169528E70B8A}"/>
                </a:ext>
              </a:extLst>
            </p:cNvPr>
            <p:cNvCxnSpPr>
              <a:cxnSpLocks/>
            </p:cNvCxnSpPr>
            <p:nvPr/>
          </p:nvCxnSpPr>
          <p:spPr>
            <a:xfrm>
              <a:off x="5691336" y="2133823"/>
              <a:ext cx="93063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E0F35DC-2388-426A-97A3-3E74701C70F7}"/>
                </a:ext>
              </a:extLst>
            </p:cNvPr>
            <p:cNvSpPr/>
            <p:nvPr/>
          </p:nvSpPr>
          <p:spPr>
            <a:xfrm>
              <a:off x="6621968" y="1714000"/>
              <a:ext cx="4924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ysClr val="windowText" lastClr="000000"/>
                  </a:solidFill>
                </a:rPr>
                <a:t>역할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C1B96282-8F1B-46BF-BDA0-588663210FA9}"/>
                </a:ext>
              </a:extLst>
            </p:cNvPr>
            <p:cNvSpPr/>
            <p:nvPr/>
          </p:nvSpPr>
          <p:spPr>
            <a:xfrm>
              <a:off x="6621968" y="1996862"/>
              <a:ext cx="1008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>
                  <a:solidFill>
                    <a:sysClr val="windowText" lastClr="000000"/>
                  </a:solidFill>
                </a:rPr>
                <a:t>책임을 할당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B9BA6B0D-E50A-4B5C-9565-EA5B8C9E92EA}"/>
                </a:ext>
              </a:extLst>
            </p:cNvPr>
            <p:cNvCxnSpPr>
              <a:cxnSpLocks/>
              <a:stCxn id="8" idx="2"/>
              <a:endCxn id="31" idx="1"/>
            </p:cNvCxnSpPr>
            <p:nvPr/>
          </p:nvCxnSpPr>
          <p:spPr>
            <a:xfrm rot="16200000" flipH="1">
              <a:off x="2606127" y="2804817"/>
              <a:ext cx="821699" cy="2132513"/>
            </a:xfrm>
            <a:prstGeom prst="bentConnector2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810FCD4-F59E-471D-A431-0BB4137E0B3B}"/>
                </a:ext>
              </a:extLst>
            </p:cNvPr>
            <p:cNvSpPr txBox="1"/>
            <p:nvPr/>
          </p:nvSpPr>
          <p:spPr>
            <a:xfrm>
              <a:off x="1950717" y="3820258"/>
              <a:ext cx="17847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180000">
                <a:buAutoNum type="arabicPeriod"/>
              </a:pPr>
              <a:r>
                <a:rPr lang="ko-KR" altLang="en-US" sz="1200" dirty="0"/>
                <a:t>메시지</a:t>
              </a:r>
              <a:r>
                <a:rPr lang="en-US" altLang="ko-KR" sz="1200" dirty="0"/>
                <a:t>: </a:t>
              </a:r>
              <a:r>
                <a:rPr lang="ko-KR" altLang="en-US" sz="1200" dirty="0"/>
                <a:t>영화관 입장</a:t>
              </a:r>
              <a:endParaRPr lang="en-US" altLang="ko-KR" sz="1200" dirty="0"/>
            </a:p>
            <a:p>
              <a:pPr indent="-180000">
                <a:buAutoNum type="arabicPeriod"/>
              </a:pPr>
              <a:r>
                <a:rPr lang="ko-KR" altLang="en-US" sz="1200" dirty="0"/>
                <a:t>객체를 선택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409476-645A-4E3D-B3C4-F3A54612FE70}"/>
                </a:ext>
              </a:extLst>
            </p:cNvPr>
            <p:cNvSpPr txBox="1"/>
            <p:nvPr/>
          </p:nvSpPr>
          <p:spPr>
            <a:xfrm>
              <a:off x="1149531" y="1086046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챕터 </a:t>
              </a:r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5441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FBF4C168-D8AB-49DB-99CC-35AC2308C354}"/>
              </a:ext>
            </a:extLst>
          </p:cNvPr>
          <p:cNvGrpSpPr/>
          <p:nvPr/>
        </p:nvGrpSpPr>
        <p:grpSpPr>
          <a:xfrm>
            <a:off x="1053736" y="338537"/>
            <a:ext cx="6818811" cy="4537477"/>
            <a:chOff x="1053736" y="338537"/>
            <a:chExt cx="6818811" cy="4537477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F980134-5517-46E5-99F4-0097998B1176}"/>
                </a:ext>
              </a:extLst>
            </p:cNvPr>
            <p:cNvGrpSpPr/>
            <p:nvPr/>
          </p:nvGrpSpPr>
          <p:grpSpPr>
            <a:xfrm>
              <a:off x="1053736" y="861140"/>
              <a:ext cx="6818811" cy="4014874"/>
              <a:chOff x="1053736" y="861140"/>
              <a:chExt cx="6818811" cy="4014874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68E8563-8329-4C13-B020-A7C9814A55A8}"/>
                  </a:ext>
                </a:extLst>
              </p:cNvPr>
              <p:cNvSpPr txBox="1"/>
              <p:nvPr/>
            </p:nvSpPr>
            <p:spPr>
              <a:xfrm>
                <a:off x="1166948" y="861140"/>
                <a:ext cx="2954745" cy="3077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400" b="1" dirty="0"/>
                  <a:t>협력</a:t>
                </a:r>
                <a:r>
                  <a:rPr lang="en-US" altLang="ko-KR" sz="1400" b="1" dirty="0"/>
                  <a:t>: </a:t>
                </a:r>
                <a:r>
                  <a:rPr lang="ko-KR" altLang="en-US" sz="1400" b="1" dirty="0"/>
                  <a:t>온라인에서 영화 예매</a:t>
                </a: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6A77488-9436-45A4-8487-0FD0B1ABD765}"/>
                  </a:ext>
                </a:extLst>
              </p:cNvPr>
              <p:cNvSpPr/>
              <p:nvPr/>
            </p:nvSpPr>
            <p:spPr>
              <a:xfrm>
                <a:off x="1166948" y="2121971"/>
                <a:ext cx="1602378" cy="423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Customer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D573F427-4BAC-4255-9AD6-A367A374183A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1968137" y="1177386"/>
                <a:ext cx="0" cy="9445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919E4B-7B51-48BB-A4D9-ABF790647ABE}"/>
                  </a:ext>
                </a:extLst>
              </p:cNvPr>
              <p:cNvSpPr txBox="1"/>
              <p:nvPr/>
            </p:nvSpPr>
            <p:spPr>
              <a:xfrm>
                <a:off x="1968137" y="1247236"/>
                <a:ext cx="22990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180000">
                  <a:buAutoNum type="arabicPeriod"/>
                </a:pPr>
                <a:r>
                  <a:rPr lang="ko-KR" altLang="en-US" sz="1200" dirty="0"/>
                  <a:t>메시지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영화 예매</a:t>
                </a:r>
                <a:endParaRPr lang="en-US" altLang="ko-KR" sz="1200" dirty="0"/>
              </a:p>
              <a:p>
                <a:pPr indent="-180000">
                  <a:buAutoNum type="arabicPeriod"/>
                </a:pPr>
                <a:r>
                  <a:rPr lang="ko-KR" altLang="en-US" sz="1200" dirty="0"/>
                  <a:t>역할을 수행할 객체를 선택</a:t>
                </a: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CB06324-B2BF-49DD-A86E-468E8355B699}"/>
                  </a:ext>
                </a:extLst>
              </p:cNvPr>
              <p:cNvSpPr/>
              <p:nvPr/>
            </p:nvSpPr>
            <p:spPr>
              <a:xfrm>
                <a:off x="5878421" y="2943760"/>
                <a:ext cx="935629" cy="2705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7F76B8DB-663B-4C00-8955-775BEE661E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3418" y="3360380"/>
                <a:ext cx="93063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EC1E25-0B3B-4661-9D94-54DFF30EAA4A}"/>
                  </a:ext>
                </a:extLst>
              </p:cNvPr>
              <p:cNvSpPr/>
              <p:nvPr/>
            </p:nvSpPr>
            <p:spPr>
              <a:xfrm>
                <a:off x="6814050" y="2940557"/>
                <a:ext cx="49244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ysClr val="windowText" lastClr="000000"/>
                    </a:solidFill>
                  </a:rPr>
                  <a:t>역할</a:t>
                </a:r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B18834AB-A185-4311-B22B-D3D481073C00}"/>
                  </a:ext>
                </a:extLst>
              </p:cNvPr>
              <p:cNvSpPr/>
              <p:nvPr/>
            </p:nvSpPr>
            <p:spPr>
              <a:xfrm>
                <a:off x="6814048" y="3221880"/>
                <a:ext cx="105849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1200">
                    <a:solidFill>
                      <a:sysClr val="windowText" lastClr="000000"/>
                    </a:solidFill>
                  </a:rPr>
                  <a:t>책임을 할당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933F0B7F-8172-4B6F-860C-ACB69E642FB9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 flipV="1">
                <a:off x="2769326" y="2329580"/>
                <a:ext cx="1331324" cy="431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3776EC-D49D-430D-8FDE-35307F80E903}"/>
                  </a:ext>
                </a:extLst>
              </p:cNvPr>
              <p:cNvSpPr txBox="1"/>
              <p:nvPr/>
            </p:nvSpPr>
            <p:spPr>
              <a:xfrm>
                <a:off x="2769326" y="1850978"/>
                <a:ext cx="16372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180000">
                  <a:buAutoNum type="arabicPeriod"/>
                </a:pPr>
                <a:r>
                  <a:rPr lang="ko-KR" altLang="en-US" sz="1200" dirty="0"/>
                  <a:t>메시지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영화 예매</a:t>
                </a:r>
                <a:endParaRPr lang="en-US" altLang="ko-KR" sz="1200" dirty="0"/>
              </a:p>
              <a:p>
                <a:pPr indent="-180000">
                  <a:buAutoNum type="arabicPeriod"/>
                </a:pPr>
                <a:r>
                  <a:rPr lang="ko-KR" altLang="en-US" sz="1200" dirty="0"/>
                  <a:t>객체를 선택</a:t>
                </a: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755996C-087B-4A2D-945A-38D2FEE76393}"/>
                  </a:ext>
                </a:extLst>
              </p:cNvPr>
              <p:cNvSpPr/>
              <p:nvPr/>
            </p:nvSpPr>
            <p:spPr>
              <a:xfrm>
                <a:off x="4100650" y="2117653"/>
                <a:ext cx="1602378" cy="423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Screening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78303EE-4671-4999-A99A-CF32F7A77E1B}"/>
                  </a:ext>
                </a:extLst>
              </p:cNvPr>
              <p:cNvSpPr/>
              <p:nvPr/>
            </p:nvSpPr>
            <p:spPr>
              <a:xfrm>
                <a:off x="1166948" y="3075025"/>
                <a:ext cx="1602378" cy="423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Movie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A9A19311-AC51-40FA-83D8-74D05EB03682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 rot="5400000">
                <a:off x="3168229" y="1341415"/>
                <a:ext cx="533518" cy="2933702"/>
              </a:xfrm>
              <a:prstGeom prst="bentConnector3">
                <a:avLst>
                  <a:gd name="adj1" fmla="val 36942"/>
                </a:avLst>
              </a:prstGeom>
              <a:ln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A3E4A9-4B25-4DB2-8C59-3CF237213CF3}"/>
                  </a:ext>
                </a:extLst>
              </p:cNvPr>
              <p:cNvSpPr txBox="1"/>
              <p:nvPr/>
            </p:nvSpPr>
            <p:spPr>
              <a:xfrm>
                <a:off x="2786739" y="2842225"/>
                <a:ext cx="29337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180000">
                  <a:buAutoNum type="arabicPeriod"/>
                </a:pPr>
                <a:r>
                  <a:rPr lang="ko-KR" altLang="en-US" sz="1200" dirty="0"/>
                  <a:t>메시지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예매할 영화의 가격 계산</a:t>
                </a:r>
                <a:endParaRPr lang="en-US" altLang="ko-KR" sz="1200" dirty="0"/>
              </a:p>
              <a:p>
                <a:pPr indent="-180000">
                  <a:buAutoNum type="arabicPeriod"/>
                </a:pPr>
                <a:r>
                  <a:rPr lang="ko-KR" altLang="en-US" sz="1200" dirty="0"/>
                  <a:t>객체를 선택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696D18D2-CC5C-4099-AC1F-D20CA8F95A61}"/>
                  </a:ext>
                </a:extLst>
              </p:cNvPr>
              <p:cNvSpPr/>
              <p:nvPr/>
            </p:nvSpPr>
            <p:spPr>
              <a:xfrm>
                <a:off x="1053736" y="4153062"/>
                <a:ext cx="1828801" cy="423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DiscountPolicy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63AC9EFD-3ADD-47E1-ACFC-44BBDF4447F1}"/>
                  </a:ext>
                </a:extLst>
              </p:cNvPr>
              <p:cNvCxnSpPr>
                <a:cxnSpLocks/>
                <a:stCxn id="16" idx="2"/>
                <a:endCxn id="21" idx="0"/>
              </p:cNvCxnSpPr>
              <p:nvPr/>
            </p:nvCxnSpPr>
            <p:spPr>
              <a:xfrm>
                <a:off x="1968137" y="3498879"/>
                <a:ext cx="0" cy="6541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B786FE-C9F9-42EF-BCEB-49F0A603ECF7}"/>
                  </a:ext>
                </a:extLst>
              </p:cNvPr>
              <p:cNvSpPr txBox="1"/>
              <p:nvPr/>
            </p:nvSpPr>
            <p:spPr>
              <a:xfrm>
                <a:off x="2121079" y="3604226"/>
                <a:ext cx="17629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180000">
                  <a:buAutoNum type="arabicPeriod"/>
                </a:pPr>
                <a:r>
                  <a:rPr lang="ko-KR" altLang="en-US" sz="1200" dirty="0"/>
                  <a:t>메시지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할인 적용</a:t>
                </a:r>
                <a:endParaRPr lang="en-US" altLang="ko-KR" sz="1200" dirty="0"/>
              </a:p>
              <a:p>
                <a:pPr indent="-180000">
                  <a:buAutoNum type="arabicPeriod"/>
                </a:pPr>
                <a:r>
                  <a:rPr lang="ko-KR" altLang="en-US" sz="1200" dirty="0"/>
                  <a:t>객체를 선택</a:t>
                </a: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98F3C5D1-2B00-488B-9AC8-717405AD58D9}"/>
                  </a:ext>
                </a:extLst>
              </p:cNvPr>
              <p:cNvCxnSpPr>
                <a:cxnSpLocks/>
                <a:stCxn id="21" idx="3"/>
                <a:endCxn id="32" idx="1"/>
              </p:cNvCxnSpPr>
              <p:nvPr/>
            </p:nvCxnSpPr>
            <p:spPr>
              <a:xfrm>
                <a:off x="2882537" y="4364989"/>
                <a:ext cx="207645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CB4E8D2E-1223-4B7F-9323-7997B5C14A02}"/>
                  </a:ext>
                </a:extLst>
              </p:cNvPr>
              <p:cNvSpPr/>
              <p:nvPr/>
            </p:nvSpPr>
            <p:spPr>
              <a:xfrm>
                <a:off x="4958990" y="4153062"/>
                <a:ext cx="2347503" cy="423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DiscountCondition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DFB580-832C-4CB1-B100-E80266920201}"/>
                  </a:ext>
                </a:extLst>
              </p:cNvPr>
              <p:cNvSpPr txBox="1"/>
              <p:nvPr/>
            </p:nvSpPr>
            <p:spPr>
              <a:xfrm>
                <a:off x="2882537" y="4414349"/>
                <a:ext cx="20894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180000">
                  <a:buAutoNum type="arabicPeriod"/>
                </a:pPr>
                <a:r>
                  <a:rPr lang="ko-KR" altLang="en-US" sz="1200" dirty="0"/>
                  <a:t>메시지</a:t>
                </a:r>
                <a:r>
                  <a:rPr lang="en-US" altLang="ko-KR" sz="1200" dirty="0"/>
                  <a:t>: </a:t>
                </a:r>
                <a:r>
                  <a:rPr lang="ko-KR" altLang="en-US" sz="1200" dirty="0"/>
                  <a:t>할인 조건 확인</a:t>
                </a:r>
                <a:endParaRPr lang="en-US" altLang="ko-KR" sz="1200" dirty="0"/>
              </a:p>
              <a:p>
                <a:pPr indent="-180000">
                  <a:buAutoNum type="arabicPeriod"/>
                </a:pPr>
                <a:r>
                  <a:rPr lang="ko-KR" altLang="en-US" sz="1200" dirty="0"/>
                  <a:t>객체를 선택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BDB5CA-3702-41AE-9DF4-6366E4F6E64C}"/>
                </a:ext>
              </a:extLst>
            </p:cNvPr>
            <p:cNvSpPr txBox="1"/>
            <p:nvPr/>
          </p:nvSpPr>
          <p:spPr>
            <a:xfrm>
              <a:off x="1166948" y="338537"/>
              <a:ext cx="1463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챕터 </a:t>
              </a:r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4680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116</Words>
  <Application>Microsoft Office PowerPoint</Application>
  <PresentationFormat>와이드스크린</PresentationFormat>
  <Paragraphs>40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진강민</dc:creator>
  <cp:lastModifiedBy>진강민</cp:lastModifiedBy>
  <cp:revision>11</cp:revision>
  <dcterms:created xsi:type="dcterms:W3CDTF">2020-05-01T14:40:27Z</dcterms:created>
  <dcterms:modified xsi:type="dcterms:W3CDTF">2020-05-01T16:34:03Z</dcterms:modified>
</cp:coreProperties>
</file>