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77" r:id="rId2"/>
    <p:sldId id="260" r:id="rId3"/>
    <p:sldId id="261" r:id="rId4"/>
    <p:sldId id="264" r:id="rId5"/>
    <p:sldId id="296" r:id="rId6"/>
    <p:sldId id="270" r:id="rId7"/>
    <p:sldId id="274" r:id="rId8"/>
  </p:sldIdLst>
  <p:sldSz cx="9144000" cy="6858000" type="screen4x3"/>
  <p:notesSz cx="6858000" cy="9144000"/>
  <p:defaultText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CB6BBEF7-9717-4733-A929-535518E6EBF6}">
          <p14:sldIdLst>
            <p14:sldId id="277"/>
          </p14:sldIdLst>
        </p14:section>
        <p14:section name="Cree su presentación" id="{16378913-E5ED-4281-BAF5-F1F938CB0BED}">
          <p14:sldIdLst>
            <p14:sldId id="260"/>
            <p14:sldId id="261"/>
          </p14:sldIdLst>
        </p14:section>
        <p14:section name="Enriquezca su presentación" id="{E2D565D1-BA5E-44E6-A40E-50A644912248}">
          <p14:sldIdLst>
            <p14:sldId id="264"/>
            <p14:sldId id="296"/>
          </p14:sldIdLst>
        </p14:section>
        <p14:section name="Entregue su presentación" id="{71D59651-8EFA-4415-9623-98B4C4A8699C}">
          <p14:sldIdLst>
            <p14:sldId id="270"/>
          </p14:sldIdLst>
        </p14:section>
        <p14:section name="¡Hay más!" id="{2E16B512-814A-4DC1-A986-25475E10E0EF}">
          <p14:sldIdLst>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62" autoAdjust="0"/>
    <p:restoredTop sz="89825" autoAdjust="0"/>
  </p:normalViewPr>
  <p:slideViewPr>
    <p:cSldViewPr>
      <p:cViewPr>
        <p:scale>
          <a:sx n="95" d="100"/>
          <a:sy n="95" d="100"/>
        </p:scale>
        <p:origin x="-762" y="216"/>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00F830A1-3891-4B82-A120-081866556DA0}" type="datetimeFigureOut">
              <a:pPr/>
              <a:t>15-03-2016</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58CC9574-A819-4FE4-99A7-1E27AD09ADC2}" type="slidenum">
              <a:pPr/>
              <a:t>‹Nº›</a:t>
            </a:fld>
            <a:endParaRPr lang="es-ES"/>
          </a:p>
        </p:txBody>
      </p:sp>
    </p:spTree>
    <p:extLst>
      <p:ext uri="{BB962C8B-B14F-4D97-AF65-F5344CB8AC3E}">
        <p14:creationId xmlns:p14="http://schemas.microsoft.com/office/powerpoint/2010/main" val="3296147283"/>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mtClean="0"/>
              <a:t>Este </a:t>
            </a:r>
            <a:r>
              <a:rPr lang="es-ES" dirty="0" smtClean="0"/>
              <a:t>Esta presentación, que se recomienda ver en modo de presentación, muestra las nuevas funciones de PowerPoint. Estas diapositivas están diseñadas para ofrecerle excelentes ideas para las presentaciones que creará en PowerPoint 2010.</a:t>
            </a:r>
          </a:p>
          <a:p>
            <a:endParaRPr lang="es-ES" dirty="0" smtClean="0"/>
          </a:p>
          <a:p>
            <a:r>
              <a:rPr lang="es-ES" dirty="0" smtClean="0"/>
              <a:t>Para obtener más plantillas de muestra, haga clic en la pestaña Archivo y después, en la ficha Nuevo, haga clic en Plantillas de muestra.</a:t>
            </a:r>
          </a:p>
        </p:txBody>
      </p:sp>
      <p:sp>
        <p:nvSpPr>
          <p:cNvPr id="4" name="Slide Number Placeholder 3"/>
          <p:cNvSpPr>
            <a:spLocks noGrp="1"/>
          </p:cNvSpPr>
          <p:nvPr>
            <p:ph type="sldNum" sz="quarter" idx="10"/>
          </p:nvPr>
        </p:nvSpPr>
        <p:spPr/>
        <p:txBody>
          <a:bodyPr/>
          <a:lstStyle/>
          <a:p>
            <a:fld id="{58CC9574-A819-4FE4-99A7-1E27AD09ADC2}" type="slidenum">
              <a:rPr lang="es-ES" smtClean="0"/>
              <a:pPr/>
              <a:t>1</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2</a:t>
            </a:fld>
            <a:endParaRPr lang="es-E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3</a:t>
            </a:fld>
            <a:endParaRPr lang="es-E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4</a:t>
            </a:fld>
            <a:endParaRPr lang="es-E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5</a:t>
            </a:fld>
            <a:endParaRPr lang="es-E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6</a:t>
            </a:fld>
            <a:endParaRPr lang="es-E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7</a:t>
            </a:fld>
            <a:endParaRPr lang="es-E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a:solidFill>
                <a:srgbClr val="F47F28"/>
              </a:solidFill>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15-03-2016</a:t>
            </a:fld>
            <a:endParaRPr kumimoji="0" lang="es-ES"/>
          </a:p>
        </p:txBody>
      </p:sp>
      <p:sp>
        <p:nvSpPr>
          <p:cNvPr id="5" name="Footer Placeholder 4"/>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eaLnBrk="1" latinLnBrk="0" hangingPunct="1">
              <a:buNone/>
              <a:defRPr kumimoji="0" lang="es-ES" sz="2200" kern="1200">
                <a:solidFill>
                  <a:schemeClr val="tx1">
                    <a:lumMod val="75000"/>
                    <a:lumOff val="25000"/>
                  </a:schemeClr>
                </a:solidFill>
                <a:latin typeface="Calibri" pitchFamily="34" charset="0"/>
                <a:ea typeface="+mn-ea"/>
                <a:cs typeface="+mn-cs"/>
              </a:defRPr>
            </a:lvl1pPr>
          </a:lstStyle>
          <a:p>
            <a:pPr lvl="0"/>
            <a:r>
              <a:rPr kumimoji="0" lang="es-ES"/>
              <a:t>Haga clic para modificar el estilo de subtítulo del patrón</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eaLnBrk="1" latinLnBrk="0" hangingPunct="1">
              <a:defRPr kumimoji="0" lang="es-ES" sz="3600" b="1" kern="1200" baseline="0">
                <a:solidFill>
                  <a:schemeClr val="bg1"/>
                </a:solidFill>
                <a:latin typeface="Arial" pitchFamily="34" charset="0"/>
                <a:ea typeface="+mn-ea"/>
                <a:cs typeface="Arial" pitchFamily="34" charset="0"/>
              </a:defRPr>
            </a:lvl1pPr>
          </a:lstStyle>
          <a:p>
            <a:pPr marL="342900" lvl="0" indent="-342900" algn="l" defTabSz="914400" eaLnBrk="1" latinLnBrk="0" hangingPunct="1"/>
            <a:r>
              <a:rPr lang="es-ES" smtClean="0"/>
              <a:t>Haga clic para modificar el estilo de título del patrón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ido multimedia con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15-03-2016</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b="1">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es-ES" sz="1800" b="0" i="1">
                <a:solidFill>
                  <a:schemeClr val="bg1">
                    <a:lumMod val="85000"/>
                  </a:schemeClr>
                </a:solidFill>
                <a:latin typeface="Georgia" pitchFamily="18" charset="0"/>
              </a:defRPr>
            </a:lvl1pPr>
          </a:lstStyle>
          <a:p>
            <a:pPr eaLnBrk="1" latinLnBrk="0" hangingPunct="1"/>
            <a:r>
              <a:rPr lang="es-ES" smtClean="0"/>
              <a:t>Haga clic para modificar el estilo de título del patrón</a:t>
            </a:r>
            <a:endParaRPr/>
          </a:p>
        </p:txBody>
      </p:sp>
      <p:sp>
        <p:nvSpPr>
          <p:cNvPr id="9" name="Media Placeholder 8"/>
          <p:cNvSpPr>
            <a:spLocks noGrp="1"/>
          </p:cNvSpPr>
          <p:nvPr>
            <p:ph type="media" sz="quarter" idx="13"/>
          </p:nvPr>
        </p:nvSpPr>
        <p:spPr>
          <a:xfrm>
            <a:off x="587022" y="838200"/>
            <a:ext cx="4873752" cy="3812822"/>
          </a:xfrm>
        </p:spPr>
        <p:txBody>
          <a:bodyPr/>
          <a:lstStyle>
            <a:lvl1pPr eaLnBrk="1" latinLnBrk="0" hangingPunct="1">
              <a:buNone/>
              <a:defRPr kumimoji="0" lang="es-ES"/>
            </a:lvl1pPr>
          </a:lstStyle>
          <a:p>
            <a:pPr eaLnBrk="1" latinLnBrk="0" hangingPunct="1"/>
            <a:r>
              <a:rPr lang="es-ES" smtClean="0"/>
              <a:t>Haga clic en el icono para agregar medios</a:t>
            </a:r>
            <a:endParaRPr/>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es-ES" sz="2400">
                <a:solidFill>
                  <a:schemeClr val="bg1"/>
                </a:solidFill>
              </a:defRPr>
            </a:lvl1pPr>
          </a:lstStyle>
          <a:p>
            <a:pPr lvl="0" eaLnBrk="1" latinLnBrk="0" hangingPunct="1"/>
            <a:r>
              <a:rPr lang="es-ES"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b="1">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es-ES" sz="1800" b="0" i="1">
                <a:solidFill>
                  <a:schemeClr val="bg1">
                    <a:lumMod val="85000"/>
                  </a:schemeClr>
                </a:solidFill>
                <a:latin typeface="Georgia" pitchFamily="18" charset="0"/>
              </a:defRPr>
            </a:lvl1pPr>
          </a:lstStyle>
          <a:p>
            <a:pPr eaLnBrk="1" latinLnBrk="0" hangingPunct="1"/>
            <a:r>
              <a:rPr lang="es-ES" smtClean="0"/>
              <a:t>Haga clic para modificar el estilo de título del patrón</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es-ES" sz="3200"/>
            </a:lvl1pPr>
            <a:lvl2pPr marL="457200" indent="0" eaLnBrk="1" latinLnBrk="0" hangingPunct="1">
              <a:buNone/>
              <a:defRPr kumimoji="0" lang="es-ES" sz="2800"/>
            </a:lvl2pPr>
            <a:lvl3pPr marL="914400" indent="0" eaLnBrk="1" latinLnBrk="0" hangingPunct="1">
              <a:buNone/>
              <a:defRPr kumimoji="0" lang="es-ES" sz="2400"/>
            </a:lvl3pPr>
            <a:lvl4pPr marL="1371600" indent="0" eaLnBrk="1" latinLnBrk="0" hangingPunct="1">
              <a:buNone/>
              <a:defRPr kumimoji="0" lang="es-ES" sz="2000"/>
            </a:lvl4pPr>
            <a:lvl5pPr marL="1828800" indent="0" eaLnBrk="1" latinLnBrk="0" hangingPunct="1">
              <a:buNone/>
              <a:defRPr kumimoji="0" lang="es-ES" sz="2000"/>
            </a:lvl5pPr>
            <a:lvl6pPr marL="2286000" indent="0" eaLnBrk="1" latinLnBrk="0" hangingPunct="1">
              <a:buNone/>
              <a:defRPr kumimoji="0" lang="es-ES" sz="2000"/>
            </a:lvl6pPr>
            <a:lvl7pPr marL="2743200" indent="0" eaLnBrk="1" latinLnBrk="0" hangingPunct="1">
              <a:buNone/>
              <a:defRPr kumimoji="0" lang="es-ES" sz="2000"/>
            </a:lvl7pPr>
            <a:lvl8pPr marL="3200400" indent="0" eaLnBrk="1" latinLnBrk="0" hangingPunct="1">
              <a:buNone/>
              <a:defRPr kumimoji="0" lang="es-ES" sz="2000"/>
            </a:lvl8pPr>
            <a:lvl9pPr marL="3657600" indent="0" eaLnBrk="1" latinLnBrk="0" hangingPunct="1">
              <a:buNone/>
              <a:defRPr kumimoji="0" lang="es-ES" sz="2000"/>
            </a:lvl9pPr>
          </a:lstStyle>
          <a:p>
            <a:pPr eaLnBrk="1" latinLnBrk="0" hangingPunct="1"/>
            <a:r>
              <a:rPr lang="es-ES" smtClean="0"/>
              <a:t>Haga clic en el icono para agregar una imagen</a:t>
            </a:r>
            <a:endParaRPr/>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es-ES" sz="1400"/>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15-03-2016</a:t>
            </a:fld>
            <a:endParaRPr kumimoji="0" lang="es-ES"/>
          </a:p>
        </p:txBody>
      </p:sp>
      <p:sp>
        <p:nvSpPr>
          <p:cNvPr id="6" name="Footer Placeholder 5"/>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7" name="Slide Number Placeholder 6"/>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ítulo y texto vertic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p>
            <a:fld id="{A258050E-B668-4FA7-85AD-C750C80A6E9B}" type="datetimeFigureOut">
              <a:pPr/>
              <a:t>15-03-2016</a:t>
            </a:fld>
            <a:endParaRPr kumimoji="0" lang="es-ES"/>
          </a:p>
        </p:txBody>
      </p:sp>
      <p:sp>
        <p:nvSpPr>
          <p:cNvPr id="5" name="Footer Placeholder 4"/>
          <p:cNvSpPr>
            <a:spLocks noGrp="1"/>
          </p:cNvSpPr>
          <p:nvPr>
            <p:ph type="ftr" sz="quarter" idx="11"/>
          </p:nvPr>
        </p:nvSpPr>
        <p:spPr/>
        <p:txBody>
          <a:bodyPr/>
          <a:lstStyle/>
          <a:p>
            <a:endParaRPr kumimoji="0" lang="es-ES"/>
          </a:p>
        </p:txBody>
      </p:sp>
      <p:sp>
        <p:nvSpPr>
          <p:cNvPr id="6" name="Slide Number Placeholder 5"/>
          <p:cNvSpPr>
            <a:spLocks noGrp="1"/>
          </p:cNvSpPr>
          <p:nvPr>
            <p:ph type="sldNum" sz="quarter" idx="12"/>
          </p:nvPr>
        </p:nvSpPr>
        <p:spPr/>
        <p:txBody>
          <a:bodyPr/>
          <a:lstStyle/>
          <a:p>
            <a:fld id="{240D5ECE-8B49-45CD-BE81-EF81920D1969}" type="slidenum">
              <a:pPr/>
              <a:t>‹Nº›</a:t>
            </a:fld>
            <a:endParaRPr kumimoji="0" lang="es-ES"/>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eaLnBrk="1" latinLnBrk="0" hangingPunct="1">
              <a:defRPr kumimoji="0" lang="es-ES" sz="2800" b="1" kern="1200" baseline="0">
                <a:solidFill>
                  <a:schemeClr val="bg1"/>
                </a:solidFill>
                <a:latin typeface="+mn-lt"/>
                <a:ea typeface="+mn-ea"/>
                <a:cs typeface="+mn-cs"/>
              </a:defRPr>
            </a:lvl1pPr>
          </a:lstStyle>
          <a:p>
            <a:r>
              <a:rPr kumimoji="0" lang="es-ES"/>
              <a:t>    Haga clic para modificar el estilo de título del patrón</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Texto y título vertic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pPr eaLnBrk="1" latinLnBrk="0" hangingPunct="1"/>
            <a:r>
              <a:rPr lang="es-ES" smtClean="0"/>
              <a:t>Haga clic para modificar el estilo de título del patrón</a:t>
            </a:r>
            <a:endParaRPr/>
          </a:p>
        </p:txBody>
      </p:sp>
      <p:sp>
        <p:nvSpPr>
          <p:cNvPr id="3" name="Vertical Text Placeholder 2"/>
          <p:cNvSpPr>
            <a:spLocks noGrp="1"/>
          </p:cNvSpPr>
          <p:nvPr>
            <p:ph type="body" orient="vert" idx="1"/>
          </p:nvPr>
        </p:nvSpPr>
        <p:spPr>
          <a:xfrm>
            <a:off x="457200" y="274638"/>
            <a:ext cx="5105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A258050E-B668-4FA7-85AD-C750C80A6E9B}" type="datetimeFigureOut">
              <a:pPr/>
              <a:t>15-03-2016</a:t>
            </a:fld>
            <a:endParaRPr kumimoji="0" lang="es-ES"/>
          </a:p>
        </p:txBody>
      </p:sp>
      <p:sp>
        <p:nvSpPr>
          <p:cNvPr id="5" name="Footer Placeholder 4"/>
          <p:cNvSpPr>
            <a:spLocks noGrp="1"/>
          </p:cNvSpPr>
          <p:nvPr>
            <p:ph type="ftr" sz="quarter" idx="11"/>
          </p:nvPr>
        </p:nvSpPr>
        <p:spPr/>
        <p:txBody>
          <a:body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n blanco">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pPr/>
              <a:t>15-03-2016</a:t>
            </a:fld>
            <a:endParaRPr kumimoji="0" lang="es-ES"/>
          </a:p>
        </p:txBody>
      </p:sp>
      <p:sp>
        <p:nvSpPr>
          <p:cNvPr id="3" name="Footer Placeholder 2"/>
          <p:cNvSpPr>
            <a:spLocks noGrp="1"/>
          </p:cNvSpPr>
          <p:nvPr>
            <p:ph type="ftr" sz="quarter" idx="11"/>
          </p:nvPr>
        </p:nvSpPr>
        <p:spPr/>
        <p:txBody>
          <a:bodyPr/>
          <a:lstStyle/>
          <a:p>
            <a:endParaRPr kumimoji="0" lang="es-ES"/>
          </a:p>
        </p:txBody>
      </p:sp>
      <p:sp>
        <p:nvSpPr>
          <p:cNvPr id="4" name="Slide Number Placeholder 3"/>
          <p:cNvSpPr>
            <a:spLocks noGrp="1"/>
          </p:cNvSpPr>
          <p:nvPr>
            <p:ph type="sldNum" sz="quarter" idx="12"/>
          </p:nvPr>
        </p:nvSpPr>
        <p:spPr/>
        <p:txBody>
          <a:bodyPr/>
          <a:lstStyle/>
          <a:p>
            <a:fld id="{73820FCD-5F4C-4989-BE05-0A8208BCBC21}" type="slidenum">
              <a:pPr/>
              <a:t>‹Nº›</a:t>
            </a:fld>
            <a:endParaRPr kumimoji="0" lang="es-E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eaLnBrk="1" latinLnBrk="0" hangingPunct="1">
              <a:defRPr kumimoji="0" lang="es-ES" sz="3000" b="1" cap="all"/>
            </a:lvl1pPr>
          </a:lstStyle>
          <a:p>
            <a:pPr eaLnBrk="1" latinLnBrk="0" hangingPunct="1"/>
            <a:r>
              <a:rPr lang="es-ES" smtClean="0"/>
              <a:t>Haga clic para modificar el estilo de título del patrón</a:t>
            </a:r>
            <a:endParaRPr/>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es-ES" sz="1800">
                <a:solidFill>
                  <a:schemeClr val="tx1">
                    <a:lumMod val="65000"/>
                    <a:lumOff val="35000"/>
                  </a:schemeClr>
                </a:solidFill>
              </a:defRPr>
            </a:lvl1pPr>
            <a:lvl2pPr marL="457200" indent="0" eaLnBrk="1" latinLnBrk="0" hangingPunct="1">
              <a:buNone/>
              <a:defRPr kumimoji="0" lang="es-ES" sz="1800">
                <a:solidFill>
                  <a:schemeClr val="tx1">
                    <a:tint val="75000"/>
                  </a:schemeClr>
                </a:solidFill>
              </a:defRPr>
            </a:lvl2pPr>
            <a:lvl3pPr marL="914400" indent="0" eaLnBrk="1" latinLnBrk="0" hangingPunct="1">
              <a:buNone/>
              <a:defRPr kumimoji="0" lang="es-ES" sz="1600">
                <a:solidFill>
                  <a:schemeClr val="tx1">
                    <a:tint val="75000"/>
                  </a:schemeClr>
                </a:solidFill>
              </a:defRPr>
            </a:lvl3pPr>
            <a:lvl4pPr marL="1371600" indent="0" eaLnBrk="1" latinLnBrk="0" hangingPunct="1">
              <a:buNone/>
              <a:defRPr kumimoji="0" lang="es-ES" sz="1400">
                <a:solidFill>
                  <a:schemeClr val="tx1">
                    <a:tint val="75000"/>
                  </a:schemeClr>
                </a:solidFill>
              </a:defRPr>
            </a:lvl4pPr>
            <a:lvl5pPr marL="1828800" indent="0" eaLnBrk="1" latinLnBrk="0" hangingPunct="1">
              <a:buNone/>
              <a:defRPr kumimoji="0" lang="es-ES" sz="1400">
                <a:solidFill>
                  <a:schemeClr val="tx1">
                    <a:tint val="75000"/>
                  </a:schemeClr>
                </a:solidFill>
              </a:defRPr>
            </a:lvl5pPr>
            <a:lvl6pPr marL="2286000" indent="0" eaLnBrk="1" latinLnBrk="0" hangingPunct="1">
              <a:buNone/>
              <a:defRPr kumimoji="0" lang="es-ES" sz="1400">
                <a:solidFill>
                  <a:schemeClr val="tx1">
                    <a:tint val="75000"/>
                  </a:schemeClr>
                </a:solidFill>
              </a:defRPr>
            </a:lvl6pPr>
            <a:lvl7pPr marL="2743200" indent="0" eaLnBrk="1" latinLnBrk="0" hangingPunct="1">
              <a:buNone/>
              <a:defRPr kumimoji="0" lang="es-ES" sz="1400">
                <a:solidFill>
                  <a:schemeClr val="tx1">
                    <a:tint val="75000"/>
                  </a:schemeClr>
                </a:solidFill>
              </a:defRPr>
            </a:lvl7pPr>
            <a:lvl8pPr marL="3200400" indent="0" eaLnBrk="1" latinLnBrk="0" hangingPunct="1">
              <a:buNone/>
              <a:defRPr kumimoji="0" lang="es-ES" sz="1400">
                <a:solidFill>
                  <a:schemeClr val="tx1">
                    <a:tint val="75000"/>
                  </a:schemeClr>
                </a:solidFill>
              </a:defRPr>
            </a:lvl8pPr>
            <a:lvl9pPr marL="3657600" indent="0" eaLnBrk="1" latinLnBrk="0" hangingPunct="1">
              <a:buNone/>
              <a:defRPr kumimoji="0" lang="es-ES" sz="1400">
                <a:solidFill>
                  <a:schemeClr val="tx1">
                    <a:tint val="75000"/>
                  </a:schemeClr>
                </a:solidFill>
              </a:defRPr>
            </a:lvl9pPr>
          </a:lstStyle>
          <a:p>
            <a:pPr lvl="0" eaLnBrk="1" latinLnBrk="0" hangingPunct="1"/>
            <a:r>
              <a:rPr lang="es-ES" smtClean="0"/>
              <a:t>Haga clic para modificar el estilo de texto del patrón</a:t>
            </a:r>
          </a:p>
        </p:txBody>
      </p:sp>
      <p:sp>
        <p:nvSpPr>
          <p:cNvPr id="5" name="Footer Placeholder 4"/>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ES"/>
              <a:t>             </a:t>
            </a: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ES">
                <a:solidFill>
                  <a:srgbClr val="FF6600"/>
                </a:solidFill>
              </a:rPr>
              <a:t>           </a:t>
            </a: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ES"/>
              <a:t>       </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ítulo y conteni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es-ES" sz="3000" b="0">
                <a:solidFill>
                  <a:schemeClr val="tx1">
                    <a:lumMod val="85000"/>
                    <a:lumOff val="15000"/>
                  </a:schemeClr>
                </a:solidFill>
              </a:defRPr>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A258050E-B668-4FA7-85AD-C750C80A6E9B}" type="datetimeFigureOut">
              <a:pPr/>
              <a:t>15-03-2016</a:t>
            </a:fld>
            <a:endParaRPr kumimoji="0" lang="es-ES"/>
          </a:p>
        </p:txBody>
      </p:sp>
      <p:sp>
        <p:nvSpPr>
          <p:cNvPr id="5" name="Footer Placeholder 4"/>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contenido: Énf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smtClean="0"/>
              <a:t>Haga clic para modificar el estilo de título del patrón</a:t>
            </a:r>
            <a:endParaRPr/>
          </a:p>
        </p:txBody>
      </p:sp>
      <p:sp>
        <p:nvSpPr>
          <p:cNvPr id="3" name="Date Placeholder 2"/>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A258050E-B668-4FA7-85AD-C750C80A6E9B}" type="datetimeFigureOut">
              <a:pPr/>
              <a:t>15-03-2016</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Dos objeto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eaLnBrk="1" latinLnBrk="0" hangingPunct="1">
              <a:defRPr kumimoji="0" lang="es-ES" sz="2800">
                <a:solidFill>
                  <a:schemeClr val="bg1"/>
                </a:solidFill>
              </a:defRPr>
            </a:lvl1pPr>
          </a:lstStyle>
          <a:p>
            <a:pPr eaLnBrk="1" latinLnBrk="0" hangingPunct="1"/>
            <a:r>
              <a:rPr lang="es-ES" smtClean="0"/>
              <a:t>Haga clic para modificar el estilo de título del patrón</a:t>
            </a:r>
            <a:endParaRPr/>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es-ES" sz="2800">
                <a:solidFill>
                  <a:schemeClr val="tx1">
                    <a:lumMod val="85000"/>
                    <a:lumOff val="15000"/>
                  </a:schemeClr>
                </a:solidFill>
              </a:defRPr>
            </a:lvl1pPr>
            <a:lvl2pPr eaLnBrk="1" latinLnBrk="0" hangingPunct="1">
              <a:defRPr kumimoji="0" lang="es-ES" sz="2400">
                <a:solidFill>
                  <a:schemeClr val="tx1">
                    <a:lumMod val="85000"/>
                    <a:lumOff val="15000"/>
                  </a:schemeClr>
                </a:solidFill>
              </a:defRPr>
            </a:lvl2pPr>
            <a:lvl3pPr eaLnBrk="1" latinLnBrk="0" hangingPunct="1">
              <a:defRPr kumimoji="0" lang="es-ES" sz="2000">
                <a:solidFill>
                  <a:schemeClr val="tx1">
                    <a:lumMod val="85000"/>
                    <a:lumOff val="15000"/>
                  </a:schemeClr>
                </a:solidFill>
              </a:defRPr>
            </a:lvl3pPr>
            <a:lvl4pPr eaLnBrk="1" latinLnBrk="0" hangingPunct="1">
              <a:defRPr kumimoji="0" lang="es-ES" sz="1800">
                <a:solidFill>
                  <a:schemeClr val="tx1">
                    <a:lumMod val="85000"/>
                    <a:lumOff val="15000"/>
                  </a:schemeClr>
                </a:solidFill>
              </a:defRPr>
            </a:lvl4pPr>
            <a:lvl5pPr eaLnBrk="1" latinLnBrk="0" hangingPunct="1">
              <a:defRPr kumimoji="0" lang="es-ES" sz="1800">
                <a:solidFill>
                  <a:schemeClr val="tx1">
                    <a:lumMod val="85000"/>
                    <a:lumOff val="15000"/>
                  </a:schemeClr>
                </a:solidFill>
              </a:defRPr>
            </a:lvl5pPr>
            <a:lvl6pPr eaLnBrk="1" latinLnBrk="0" hangingPunct="1">
              <a:defRPr kumimoji="0" lang="es-ES" sz="1800"/>
            </a:lvl6pPr>
            <a:lvl7pPr eaLnBrk="1" latinLnBrk="0" hangingPunct="1">
              <a:defRPr kumimoji="0" lang="es-ES" sz="1800"/>
            </a:lvl7pPr>
            <a:lvl8pPr eaLnBrk="1" latinLnBrk="0" hangingPunct="1">
              <a:defRPr kumimoji="0" lang="es-ES" sz="1800"/>
            </a:lvl8pPr>
            <a:lvl9pPr eaLnBrk="1" latinLnBrk="0" hangingPunct="1">
              <a:defRPr kumimoji="0" lang="es-ES" sz="18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es-ES" sz="2800">
                <a:solidFill>
                  <a:schemeClr val="tx1">
                    <a:lumMod val="85000"/>
                    <a:lumOff val="15000"/>
                  </a:schemeClr>
                </a:solidFill>
              </a:defRPr>
            </a:lvl1pPr>
            <a:lvl2pPr eaLnBrk="1" latinLnBrk="0" hangingPunct="1">
              <a:defRPr kumimoji="0" lang="es-ES" sz="2400">
                <a:solidFill>
                  <a:schemeClr val="tx1">
                    <a:lumMod val="85000"/>
                    <a:lumOff val="15000"/>
                  </a:schemeClr>
                </a:solidFill>
              </a:defRPr>
            </a:lvl2pPr>
            <a:lvl3pPr eaLnBrk="1" latinLnBrk="0" hangingPunct="1">
              <a:defRPr kumimoji="0" lang="es-ES" sz="2000">
                <a:solidFill>
                  <a:schemeClr val="tx1">
                    <a:lumMod val="85000"/>
                    <a:lumOff val="15000"/>
                  </a:schemeClr>
                </a:solidFill>
              </a:defRPr>
            </a:lvl3pPr>
            <a:lvl4pPr eaLnBrk="1" latinLnBrk="0" hangingPunct="1">
              <a:defRPr kumimoji="0" lang="es-ES" sz="1800">
                <a:solidFill>
                  <a:schemeClr val="tx1">
                    <a:lumMod val="85000"/>
                    <a:lumOff val="15000"/>
                  </a:schemeClr>
                </a:solidFill>
              </a:defRPr>
            </a:lvl4pPr>
            <a:lvl5pPr eaLnBrk="1" latinLnBrk="0" hangingPunct="1">
              <a:defRPr kumimoji="0" lang="es-ES" sz="1800">
                <a:solidFill>
                  <a:schemeClr val="tx1">
                    <a:lumMod val="85000"/>
                    <a:lumOff val="15000"/>
                  </a:schemeClr>
                </a:solidFill>
              </a:defRPr>
            </a:lvl5pPr>
            <a:lvl6pPr eaLnBrk="1" latinLnBrk="0" hangingPunct="1">
              <a:defRPr kumimoji="0" lang="es-ES" sz="1800"/>
            </a:lvl6pPr>
            <a:lvl7pPr eaLnBrk="1" latinLnBrk="0" hangingPunct="1">
              <a:defRPr kumimoji="0" lang="es-ES" sz="1800"/>
            </a:lvl7pPr>
            <a:lvl8pPr eaLnBrk="1" latinLnBrk="0" hangingPunct="1">
              <a:defRPr kumimoji="0" lang="es-ES" sz="1800"/>
            </a:lvl8pPr>
            <a:lvl9pPr eaLnBrk="1" latinLnBrk="0" hangingPunct="1">
              <a:defRPr kumimoji="0" lang="es-ES" sz="18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5" name="Date Placeholder 4"/>
          <p:cNvSpPr>
            <a:spLocks noGrp="1"/>
          </p:cNvSpPr>
          <p:nvPr>
            <p:ph type="dt" sz="half" idx="10"/>
          </p:nvPr>
        </p:nvSpPr>
        <p:spPr/>
        <p:txBody>
          <a:bodyPr/>
          <a:lstStyle/>
          <a:p>
            <a:fld id="{A258050E-B668-4FA7-85AD-C750C80A6E9B}" type="datetimeFigureOut">
              <a:pPr/>
              <a:t>15-03-2016</a:t>
            </a:fld>
            <a:endParaRPr kumimoji="0" lang="es-ES"/>
          </a:p>
        </p:txBody>
      </p:sp>
      <p:sp>
        <p:nvSpPr>
          <p:cNvPr id="6" name="Footer Placeholder 5"/>
          <p:cNvSpPr>
            <a:spLocks noGrp="1"/>
          </p:cNvSpPr>
          <p:nvPr>
            <p:ph type="ftr" sz="quarter" idx="11"/>
          </p:nvPr>
        </p:nvSpPr>
        <p:spPr/>
        <p:txBody>
          <a:bodyPr/>
          <a:lstStyle/>
          <a:p>
            <a:endParaRPr kumimoji="0" lang="es-ES"/>
          </a:p>
        </p:txBody>
      </p:sp>
      <p:sp>
        <p:nvSpPr>
          <p:cNvPr id="7" name="Slide Number Placeholder 6"/>
          <p:cNvSpPr>
            <a:spLocks noGrp="1"/>
          </p:cNvSpPr>
          <p:nvPr>
            <p:ph type="sldNum" sz="quarter" idx="12"/>
          </p:nvPr>
        </p:nvSpPr>
        <p:spPr/>
        <p:txBody>
          <a:body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15-03-2016</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es-ES"/>
            </a:lvl1pPr>
          </a:lstStyle>
          <a:p>
            <a:pPr eaLnBrk="1" latinLnBrk="0" hangingPunct="1"/>
            <a:r>
              <a:rPr lang="es-ES" smtClean="0"/>
              <a:t>Haga clic para modificar el estilo de título del patrón</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ólo el título: Énf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pPr/>
              <a:t>15-03-2016</a:t>
            </a:fld>
            <a:endParaRPr kumimoji="0" lang="es-ES"/>
          </a:p>
        </p:txBody>
      </p:sp>
      <p:sp>
        <p:nvSpPr>
          <p:cNvPr id="3" name="Footer Placeholder 2"/>
          <p:cNvSpPr>
            <a:spLocks noGrp="1"/>
          </p:cNvSpPr>
          <p:nvPr>
            <p:ph type="ftr" sz="quarter" idx="11"/>
          </p:nvPr>
        </p:nvSpPr>
        <p:spPr/>
        <p:txBody>
          <a:bodyPr/>
          <a:lstStyle/>
          <a:p>
            <a:endParaRPr kumimoji="0" lang="es-ES"/>
          </a:p>
        </p:txBody>
      </p:sp>
      <p:sp>
        <p:nvSpPr>
          <p:cNvPr id="4" name="Slide Number Placeholder 3"/>
          <p:cNvSpPr>
            <a:spLocks noGrp="1"/>
          </p:cNvSpPr>
          <p:nvPr>
            <p:ph type="sldNum" sz="quarter" idx="12"/>
          </p:nvPr>
        </p:nvSpPr>
        <p:spPr/>
        <p:txBody>
          <a:bodyPr/>
          <a:lstStyle/>
          <a:p>
            <a:fld id="{240D5ECE-8B49-45CD-BE81-EF81920D1969}" type="slidenum">
              <a:pPr/>
              <a:t>‹Nº›</a:t>
            </a:fld>
            <a:endParaRPr kumimoji="0" lang="es-ES"/>
          </a:p>
        </p:txBody>
      </p:sp>
      <p:sp>
        <p:nvSpPr>
          <p:cNvPr id="6" name="Title 1"/>
          <p:cNvSpPr>
            <a:spLocks noGrp="1"/>
          </p:cNvSpPr>
          <p:nvPr>
            <p:ph type="title" hasCustomPrompt="1"/>
          </p:nvPr>
        </p:nvSpPr>
        <p:spPr>
          <a:xfrm>
            <a:off x="290400" y="3081000"/>
            <a:ext cx="8686800" cy="1095600"/>
          </a:xfrm>
        </p:spPr>
        <p:txBody>
          <a:bodyPr>
            <a:normAutofit/>
          </a:bodyPr>
          <a:lstStyle>
            <a:lvl1pPr algn="ctr" eaLnBrk="1" latinLnBrk="0" hangingPunct="1">
              <a:defRPr kumimoji="0" lang="es-ES"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kumimoji="0" lang="es-ES"/>
              <a:t>Haga clic para modificar el estilo de título del patrón</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es-ES" sz="2800" kern="1200">
                <a:solidFill>
                  <a:srgbClr val="2E507A">
                    <a:alpha val="81000"/>
                  </a:srgbClr>
                </a:solidFill>
                <a:latin typeface="+mn-lt"/>
                <a:ea typeface="+mn-ea"/>
                <a:cs typeface="+mn-cs"/>
              </a:defRPr>
            </a:lvl1pPr>
            <a:lvl2pPr marL="457200" indent="0" eaLnBrk="1" latinLnBrk="0" hangingPunct="1">
              <a:buNone/>
              <a:defRPr kumimoji="0" lang="es-ES" sz="2000" b="1"/>
            </a:lvl2pPr>
            <a:lvl3pPr marL="914400" indent="0" eaLnBrk="1" latinLnBrk="0" hangingPunct="1">
              <a:buNone/>
              <a:defRPr kumimoji="0" lang="es-ES" sz="1800" b="1"/>
            </a:lvl3pPr>
            <a:lvl4pPr marL="1371600" indent="0" eaLnBrk="1" latinLnBrk="0" hangingPunct="1">
              <a:buNone/>
              <a:defRPr kumimoji="0" lang="es-ES" sz="1600" b="1"/>
            </a:lvl4pPr>
            <a:lvl5pPr marL="1828800" indent="0" eaLnBrk="1" latinLnBrk="0" hangingPunct="1">
              <a:buNone/>
              <a:defRPr kumimoji="0" lang="es-ES" sz="1600" b="1"/>
            </a:lvl5pPr>
            <a:lvl6pPr marL="2286000" indent="0" eaLnBrk="1" latinLnBrk="0" hangingPunct="1">
              <a:buNone/>
              <a:defRPr kumimoji="0" lang="es-ES" sz="1600" b="1"/>
            </a:lvl6pPr>
            <a:lvl7pPr marL="2743200" indent="0" eaLnBrk="1" latinLnBrk="0" hangingPunct="1">
              <a:buNone/>
              <a:defRPr kumimoji="0" lang="es-ES" sz="1600" b="1"/>
            </a:lvl7pPr>
            <a:lvl8pPr marL="3200400" indent="0" eaLnBrk="1" latinLnBrk="0" hangingPunct="1">
              <a:buNone/>
              <a:defRPr kumimoji="0" lang="es-ES" sz="1600" b="1"/>
            </a:lvl8pPr>
            <a:lvl9pPr marL="3657600" indent="0" eaLnBrk="1" latinLnBrk="0" hangingPunct="1">
              <a:buNone/>
              <a:defRPr kumimoji="0" lang="es-ES" sz="1600" b="1"/>
            </a:lvl9pPr>
          </a:lstStyle>
          <a:p>
            <a:pPr lvl="0" eaLnBrk="1" latinLnBrk="0" hangingPunct="1"/>
            <a:r>
              <a:rPr lang="es-ES"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ítulo con texto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15-03-2016</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es-ES" sz="4000" kern="1200">
                <a:solidFill>
                  <a:schemeClr val="bg1"/>
                </a:solidFill>
                <a:latin typeface="+mn-lt"/>
                <a:ea typeface="+mn-ea"/>
                <a:cs typeface="+mn-cs"/>
              </a:defRPr>
            </a:lvl1pPr>
          </a:lstStyle>
          <a:p>
            <a:pPr eaLnBrk="1" latinLnBrk="0" hangingPunct="1"/>
            <a:r>
              <a:rPr lang="es-ES" smtClean="0"/>
              <a:t>Haga clic para modificar el estilo de título del patrón</a:t>
            </a:r>
            <a:endParaRPr/>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eaLnBrk="1" latinLnBrk="0" hangingPunct="1">
              <a:buNone/>
              <a:defRPr kumimoji="0" lang="es-ES" sz="1800" b="1" kern="1200">
                <a:solidFill>
                  <a:schemeClr val="bg1">
                    <a:lumMod val="65000"/>
                  </a:schemeClr>
                </a:solidFill>
                <a:latin typeface="Calibri" pitchFamily="34" charset="0"/>
                <a:ea typeface="+mn-ea"/>
                <a:cs typeface="+mn-cs"/>
              </a:defRPr>
            </a:lvl1pPr>
          </a:lstStyle>
          <a:p>
            <a:pPr lvl="0"/>
            <a:r>
              <a:rPr kumimoji="0" lang="es-ES"/>
              <a:t>Haga clic para modificar el estilo de subtítulo del patrón</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eaLnBrk="1" latinLnBrk="0" hangingPunct="1">
              <a:defRPr kumimoji="0" lang="es-ES" sz="2000" b="1"/>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a:xfrm>
            <a:off x="3803650" y="609600"/>
            <a:ext cx="5111750" cy="5334000"/>
          </a:xfrm>
        </p:spPr>
        <p:txBody>
          <a:bodyPr/>
          <a:lstStyle>
            <a:lvl1pPr eaLnBrk="1" latinLnBrk="0" hangingPunct="1">
              <a:defRPr kumimoji="0" lang="es-ES" sz="2800">
                <a:solidFill>
                  <a:schemeClr val="bg1"/>
                </a:solidFill>
              </a:defRPr>
            </a:lvl1pPr>
            <a:lvl2pPr eaLnBrk="1" latinLnBrk="0" hangingPunct="1">
              <a:defRPr kumimoji="0" lang="es-ES" sz="2800">
                <a:solidFill>
                  <a:schemeClr val="bg1"/>
                </a:solidFill>
              </a:defRPr>
            </a:lvl2pPr>
            <a:lvl3pPr eaLnBrk="1" latinLnBrk="0" hangingPunct="1">
              <a:defRPr kumimoji="0" lang="es-ES" sz="2400">
                <a:solidFill>
                  <a:schemeClr val="bg1"/>
                </a:solidFill>
              </a:defRPr>
            </a:lvl3pPr>
            <a:lvl4pPr eaLnBrk="1" latinLnBrk="0" hangingPunct="1">
              <a:defRPr kumimoji="0" lang="es-ES" sz="2000">
                <a:solidFill>
                  <a:schemeClr val="bg1"/>
                </a:solidFill>
              </a:defRPr>
            </a:lvl4pPr>
            <a:lvl5pPr eaLnBrk="1" latinLnBrk="0" hangingPunct="1">
              <a:defRPr kumimoji="0" lang="es-ES" sz="2000">
                <a:solidFill>
                  <a:schemeClr val="bg1"/>
                </a:solidFill>
              </a:defRPr>
            </a:lvl5pPr>
            <a:lvl6pPr eaLnBrk="1" latinLnBrk="0" hangingPunct="1">
              <a:defRPr kumimoji="0" lang="es-ES" sz="2000"/>
            </a:lvl6pPr>
            <a:lvl7pPr eaLnBrk="1" latinLnBrk="0" hangingPunct="1">
              <a:defRPr kumimoji="0" lang="es-ES" sz="2000"/>
            </a:lvl7pPr>
            <a:lvl8pPr eaLnBrk="1" latinLnBrk="0" hangingPunct="1">
              <a:defRPr kumimoji="0" lang="es-ES" sz="2000"/>
            </a:lvl8pPr>
            <a:lvl9pPr eaLnBrk="1" latinLnBrk="0" hangingPunct="1">
              <a:defRPr kumimoji="0" lang="es-ES" sz="20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Text Placeholder 3"/>
          <p:cNvSpPr>
            <a:spLocks noGrp="1"/>
          </p:cNvSpPr>
          <p:nvPr>
            <p:ph type="body" sz="half" idx="2"/>
          </p:nvPr>
        </p:nvSpPr>
        <p:spPr>
          <a:xfrm>
            <a:off x="228600" y="1435101"/>
            <a:ext cx="3008313" cy="3822699"/>
          </a:xfrm>
        </p:spPr>
        <p:txBody>
          <a:bodyPr/>
          <a:lstStyle>
            <a:lvl1pPr marL="0" indent="0" eaLnBrk="1" latinLnBrk="0" hangingPunct="1">
              <a:buNone/>
              <a:defRPr kumimoji="0" lang="es-ES" sz="1400">
                <a:solidFill>
                  <a:schemeClr val="tx1">
                    <a:lumMod val="75000"/>
                    <a:lumOff val="25000"/>
                  </a:schemeClr>
                </a:solidFill>
              </a:defRPr>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15-03-2016</a:t>
            </a:fld>
            <a:endParaRPr kumimoji="0" lang="es-ES"/>
          </a:p>
        </p:txBody>
      </p:sp>
      <p:sp>
        <p:nvSpPr>
          <p:cNvPr id="6" name="Footer Placeholder 5"/>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7" name="Slide Number Placeholder 6"/>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es-ES" smtClean="0"/>
              <a:t>Haga clic para modificar el estilo de título del patrón</a:t>
            </a:r>
            <a:endParaRPr kumimoji="0"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es-ES" sz="1200">
                <a:solidFill>
                  <a:schemeClr val="tx1">
                    <a:tint val="75000"/>
                  </a:schemeClr>
                </a:solidFill>
              </a:defRPr>
            </a:lvl1pPr>
          </a:lstStyle>
          <a:p>
            <a:fld id="{A258050E-B668-4FA7-85AD-C750C80A6E9B}" type="datetimeFigureOut">
              <a:pPr/>
              <a:t>15-03-2016</a:t>
            </a:fld>
            <a:endParaRPr kumimoji="0"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es-ES" sz="1200">
                <a:solidFill>
                  <a:schemeClr val="tx1">
                    <a:tint val="75000"/>
                  </a:schemeClr>
                </a:solidFill>
              </a:defRPr>
            </a:lvl1pPr>
          </a:lstStyle>
          <a:p>
            <a:endParaRPr kumimoji="0"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es-ES" sz="1200">
                <a:solidFill>
                  <a:schemeClr val="tx1">
                    <a:tint val="75000"/>
                  </a:schemeClr>
                </a:solidFill>
              </a:defRPr>
            </a:lvl1pPr>
          </a:lstStyle>
          <a:p>
            <a:fld id="{240D5ECE-8B49-45CD-BE81-EF81920D1969}" type="slidenum">
              <a:pPr/>
              <a:t>‹Nº›</a:t>
            </a:fld>
            <a:endParaRPr kumimoji="0"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kumimoji="0" lang="es-ES"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es-ES"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p:bodyStyle>
    <p:otherStyle>
      <a:defPPr>
        <a:defRPr kumimoji="0" lang="es-ES"/>
      </a:defPPr>
      <a:lvl1pPr marL="0" algn="l" defTabSz="914400" rtl="0" eaLnBrk="1" latinLnBrk="0" hangingPunct="1">
        <a:defRPr kumimoji="0" lang="es-ES" sz="1800" kern="1200">
          <a:solidFill>
            <a:schemeClr val="tx1"/>
          </a:solidFill>
          <a:latin typeface="+mn-lt"/>
          <a:ea typeface="+mn-ea"/>
          <a:cs typeface="+mn-cs"/>
        </a:defRPr>
      </a:lvl1pPr>
      <a:lvl2pPr marL="457200" algn="l" defTabSz="914400" rtl="0" eaLnBrk="1" latinLnBrk="0" hangingPunct="1">
        <a:defRPr kumimoji="0" lang="es-ES" sz="1800" kern="1200">
          <a:solidFill>
            <a:schemeClr val="tx1"/>
          </a:solidFill>
          <a:latin typeface="+mn-lt"/>
          <a:ea typeface="+mn-ea"/>
          <a:cs typeface="+mn-cs"/>
        </a:defRPr>
      </a:lvl2pPr>
      <a:lvl3pPr marL="914400" algn="l" defTabSz="914400" rtl="0" eaLnBrk="1" latinLnBrk="0" hangingPunct="1">
        <a:defRPr kumimoji="0" lang="es-ES" sz="1800" kern="1200">
          <a:solidFill>
            <a:schemeClr val="tx1"/>
          </a:solidFill>
          <a:latin typeface="+mn-lt"/>
          <a:ea typeface="+mn-ea"/>
          <a:cs typeface="+mn-cs"/>
        </a:defRPr>
      </a:lvl3pPr>
      <a:lvl4pPr marL="1371600" algn="l" defTabSz="914400" rtl="0" eaLnBrk="1" latinLnBrk="0" hangingPunct="1">
        <a:defRPr kumimoji="0" lang="es-ES" sz="1800" kern="1200">
          <a:solidFill>
            <a:schemeClr val="tx1"/>
          </a:solidFill>
          <a:latin typeface="+mn-lt"/>
          <a:ea typeface="+mn-ea"/>
          <a:cs typeface="+mn-cs"/>
        </a:defRPr>
      </a:lvl4pPr>
      <a:lvl5pPr marL="1828800" algn="l" defTabSz="914400" rtl="0" eaLnBrk="1" latinLnBrk="0" hangingPunct="1">
        <a:defRPr kumimoji="0" lang="es-ES" sz="1800" kern="1200">
          <a:solidFill>
            <a:schemeClr val="tx1"/>
          </a:solidFill>
          <a:latin typeface="+mn-lt"/>
          <a:ea typeface="+mn-ea"/>
          <a:cs typeface="+mn-cs"/>
        </a:defRPr>
      </a:lvl5pPr>
      <a:lvl6pPr marL="2286000" algn="l" defTabSz="914400" rtl="0" eaLnBrk="1" latinLnBrk="0" hangingPunct="1">
        <a:defRPr kumimoji="0" lang="es-ES" sz="1800" kern="1200">
          <a:solidFill>
            <a:schemeClr val="tx1"/>
          </a:solidFill>
          <a:latin typeface="+mn-lt"/>
          <a:ea typeface="+mn-ea"/>
          <a:cs typeface="+mn-cs"/>
        </a:defRPr>
      </a:lvl6pPr>
      <a:lvl7pPr marL="2743200" algn="l" defTabSz="914400" rtl="0" eaLnBrk="1" latinLnBrk="0" hangingPunct="1">
        <a:defRPr kumimoji="0" lang="es-ES" sz="1800" kern="1200">
          <a:solidFill>
            <a:schemeClr val="tx1"/>
          </a:solidFill>
          <a:latin typeface="+mn-lt"/>
          <a:ea typeface="+mn-ea"/>
          <a:cs typeface="+mn-cs"/>
        </a:defRPr>
      </a:lvl7pPr>
      <a:lvl8pPr marL="3200400" algn="l" defTabSz="914400" rtl="0" eaLnBrk="1" latinLnBrk="0" hangingPunct="1">
        <a:defRPr kumimoji="0" lang="es-ES" sz="1800" kern="1200">
          <a:solidFill>
            <a:schemeClr val="tx1"/>
          </a:solidFill>
          <a:latin typeface="+mn-lt"/>
          <a:ea typeface="+mn-ea"/>
          <a:cs typeface="+mn-cs"/>
        </a:defRPr>
      </a:lvl8pPr>
      <a:lvl9pPr marL="3657600" algn="l" defTabSz="914400" rtl="0" eaLnBrk="1" latinLnBrk="0" hangingPunct="1">
        <a:defRPr kumimoji="0"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image" Target="../media/image22.pn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3048000"/>
            <a:ext cx="7239000" cy="1828800"/>
          </a:xfrm>
        </p:spPr>
        <p:txBody>
          <a:bodyPr>
            <a:normAutofit/>
          </a:bodyPr>
          <a:lstStyle/>
          <a:p>
            <a:pPr algn="l"/>
            <a:r>
              <a:rPr lang="es-ES" sz="2400" b="0" dirty="0">
                <a:solidFill>
                  <a:srgbClr val="7BCF27"/>
                </a:solidFill>
                <a:latin typeface="Calibri" pitchFamily="34" charset="0"/>
              </a:rPr>
              <a:t>presentación de</a:t>
            </a:r>
            <a:r>
              <a:rPr lang="es-ES" sz="2400" b="0" dirty="0">
                <a:solidFill>
                  <a:srgbClr val="262626"/>
                </a:solidFill>
              </a:rPr>
              <a:t/>
            </a:r>
            <a:br>
              <a:rPr lang="es-ES" sz="2400" b="0" dirty="0">
                <a:solidFill>
                  <a:srgbClr val="262626"/>
                </a:solidFill>
              </a:rPr>
            </a:br>
            <a:r>
              <a:rPr lang="es-ES" sz="2400" b="0" dirty="0" smtClean="0">
                <a:solidFill>
                  <a:srgbClr val="262626"/>
                </a:solidFill>
              </a:rPr>
              <a:t>			</a:t>
            </a:r>
            <a:r>
              <a:rPr lang="es-ES" sz="5600" b="0" dirty="0" err="1" smtClean="0">
                <a:solidFill>
                  <a:prstClr val="white"/>
                </a:solidFill>
              </a:rPr>
              <a:t>Kaizen</a:t>
            </a:r>
            <a:endParaRPr lang="es-ES" sz="5600" b="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1259632" y="1484784"/>
            <a:ext cx="6120680" cy="3312368"/>
          </a:xfrm>
          <a:prstGeom prst="rect">
            <a:avLst/>
          </a:prstGeom>
          <a:noFill/>
        </p:spPr>
        <p:txBody>
          <a:bodyPr wrap="square" rtlCol="0">
            <a:noAutofit/>
          </a:bodyPr>
          <a:lstStyle/>
          <a:p>
            <a:pPr algn="just">
              <a:lnSpc>
                <a:spcPct val="114000"/>
              </a:lnSpc>
            </a:pPr>
            <a:r>
              <a:rPr lang="es-CL" sz="2000" dirty="0" smtClean="0">
                <a:latin typeface="Times New Roman" panose="02020603050405020304" pitchFamily="18" charset="0"/>
                <a:cs typeface="Times New Roman" panose="02020603050405020304" pitchFamily="18" charset="0"/>
              </a:rPr>
              <a:t>-    Es </a:t>
            </a:r>
            <a:r>
              <a:rPr lang="es-CL" sz="2000" dirty="0">
                <a:latin typeface="Times New Roman" panose="02020603050405020304" pitchFamily="18" charset="0"/>
                <a:cs typeface="Times New Roman" panose="02020603050405020304" pitchFamily="18" charset="0"/>
              </a:rPr>
              <a:t>un sistema de calidad que se enfoca en la mejora </a:t>
            </a:r>
            <a:r>
              <a:rPr lang="es-CL" sz="2000" dirty="0" smtClean="0">
                <a:latin typeface="Times New Roman" panose="02020603050405020304" pitchFamily="18" charset="0"/>
                <a:cs typeface="Times New Roman" panose="02020603050405020304" pitchFamily="18" charset="0"/>
              </a:rPr>
              <a:t>           continua</a:t>
            </a:r>
            <a:r>
              <a:rPr lang="es-CL" sz="2000" dirty="0">
                <a:latin typeface="Times New Roman" panose="02020603050405020304" pitchFamily="18" charset="0"/>
                <a:cs typeface="Times New Roman" panose="02020603050405020304" pitchFamily="18" charset="0"/>
              </a:rPr>
              <a:t>.</a:t>
            </a:r>
            <a:endParaRPr lang="es-ES" sz="2000" dirty="0">
              <a:solidFill>
                <a:prstClr val="black">
                  <a:lumMod val="85000"/>
                  <a:lumOff val="15000"/>
                </a:prstClr>
              </a:solidFill>
              <a:latin typeface="Times New Roman" panose="02020603050405020304" pitchFamily="18" charset="0"/>
              <a:cs typeface="Times New Roman" panose="02020603050405020304" pitchFamily="18" charset="0"/>
            </a:endParaRPr>
          </a:p>
          <a:p>
            <a:pPr marL="342900" indent="-342900" algn="just">
              <a:lnSpc>
                <a:spcPct val="114000"/>
              </a:lnSpc>
              <a:buFontTx/>
              <a:buChar char="-"/>
            </a:pPr>
            <a:r>
              <a:rPr lang="es-CL" sz="2000" dirty="0" smtClean="0">
                <a:latin typeface="Times New Roman" panose="02020603050405020304" pitchFamily="18" charset="0"/>
                <a:cs typeface="Times New Roman" panose="02020603050405020304" pitchFamily="18" charset="0"/>
              </a:rPr>
              <a:t>Este </a:t>
            </a:r>
            <a:r>
              <a:rPr lang="es-CL" sz="2000" dirty="0">
                <a:latin typeface="Times New Roman" panose="02020603050405020304" pitchFamily="18" charset="0"/>
                <a:cs typeface="Times New Roman" panose="02020603050405020304" pitchFamily="18" charset="0"/>
              </a:rPr>
              <a:t>sistema se originó en Japón y nació de la necesidad imperiosa que el pueblo japonés tenía para salir de la situación que vivía después de perder la Segunda Guerra </a:t>
            </a:r>
            <a:r>
              <a:rPr lang="es-CL" sz="2000" dirty="0" smtClean="0">
                <a:latin typeface="Times New Roman" panose="02020603050405020304" pitchFamily="18" charset="0"/>
                <a:cs typeface="Times New Roman" panose="02020603050405020304" pitchFamily="18" charset="0"/>
              </a:rPr>
              <a:t>Mundial</a:t>
            </a:r>
          </a:p>
          <a:p>
            <a:pPr marL="285750" indent="-285750" algn="just">
              <a:lnSpc>
                <a:spcPct val="114000"/>
              </a:lnSpc>
              <a:buFontTx/>
              <a:buChar char="-"/>
            </a:pPr>
            <a:r>
              <a:rPr lang="es-CL" sz="2000" dirty="0">
                <a:solidFill>
                  <a:prstClr val="black"/>
                </a:solidFill>
                <a:latin typeface="Times New Roman" panose="02020603050405020304" pitchFamily="18" charset="0"/>
                <a:cs typeface="Times New Roman" panose="02020603050405020304" pitchFamily="18" charset="0"/>
              </a:rPr>
              <a:t>Países como Singapur, Indonesia, China, Malasia entre otros han tenido un crecimiento acelerado debido a la adopción de este tipo de sistemas.</a:t>
            </a:r>
            <a:endParaRPr lang="es-ES" sz="2000" dirty="0">
              <a:solidFill>
                <a:prstClr val="black"/>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p:txBody>
          <a:bodyPr/>
          <a:lstStyle/>
          <a:p>
            <a:pPr lvl="0">
              <a:spcBef>
                <a:spcPts val="0"/>
              </a:spcBef>
            </a:pPr>
            <a:r>
              <a:rPr lang="es-CL" sz="2800" b="1" dirty="0"/>
              <a:t>¿Qué es </a:t>
            </a:r>
            <a:r>
              <a:rPr lang="es-CL" sz="2800" b="1" dirty="0" err="1"/>
              <a:t>Kaizen</a:t>
            </a:r>
            <a:r>
              <a:rPr lang="es-CL" sz="2800" b="1" dirty="0"/>
              <a:t>?</a:t>
            </a:r>
            <a:endParaRPr lang="es-ES" dirty="0">
              <a:latin typeface="+mn-lt"/>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4319588"/>
            <a:ext cx="256222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1523999" y="685800"/>
            <a:ext cx="7391401" cy="674914"/>
          </a:xfrm>
          <a:prstGeom prst="rect">
            <a:avLst/>
          </a:prstGeom>
          <a:noFill/>
        </p:spPr>
        <p:txBody>
          <a:bodyPr wrap="square" rtlCol="0">
            <a:normAutofit/>
          </a:bodyPr>
          <a:lstStyle/>
          <a:p>
            <a:r>
              <a:rPr lang="es-CL" sz="2800" b="1" dirty="0"/>
              <a:t>¿Cuál es su utilidad?</a:t>
            </a:r>
            <a:endParaRPr lang="es-ES" sz="1900" dirty="0">
              <a:solidFill>
                <a:srgbClr val="2C99FC"/>
              </a:solidFill>
            </a:endParaRPr>
          </a:p>
          <a:p>
            <a:endParaRPr lang="es-ES" dirty="0">
              <a:solidFill>
                <a:prstClr val="black"/>
              </a:solidFill>
            </a:endParaRPr>
          </a:p>
        </p:txBody>
      </p:sp>
      <p:pic>
        <p:nvPicPr>
          <p:cNvPr id="1026"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331640" y="1360714"/>
            <a:ext cx="2551445" cy="1312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3923928" y="2016916"/>
            <a:ext cx="4572000" cy="3170099"/>
          </a:xfrm>
          <a:prstGeom prst="rect">
            <a:avLst/>
          </a:prstGeom>
        </p:spPr>
        <p:txBody>
          <a:bodyPr>
            <a:spAutoFit/>
          </a:bodyPr>
          <a:lstStyle/>
          <a:p>
            <a:pPr algn="just"/>
            <a:r>
              <a:rPr lang="es-CL" sz="2000" dirty="0" smtClean="0">
                <a:latin typeface="Times New Roman" panose="02020603050405020304" pitchFamily="18" charset="0"/>
                <a:cs typeface="Times New Roman" panose="02020603050405020304" pitchFamily="18" charset="0"/>
              </a:rPr>
              <a:t>Es </a:t>
            </a:r>
            <a:r>
              <a:rPr lang="es-CL" sz="2000" dirty="0">
                <a:latin typeface="Times New Roman" panose="02020603050405020304" pitchFamily="18" charset="0"/>
                <a:cs typeface="Times New Roman" panose="02020603050405020304" pitchFamily="18" charset="0"/>
              </a:rPr>
              <a:t>realizar el mejoramiento de los procesos antes de esperar que se obtengan resultados mejorados. Es decir que los problemas de la calidad deben atacarse de raíz</a:t>
            </a:r>
            <a:r>
              <a:rPr lang="es-CL" sz="2000" dirty="0" smtClean="0">
                <a:latin typeface="Times New Roman" panose="02020603050405020304" pitchFamily="18" charset="0"/>
                <a:cs typeface="Times New Roman" panose="02020603050405020304" pitchFamily="18" charset="0"/>
              </a:rPr>
              <a:t>.</a:t>
            </a:r>
          </a:p>
          <a:p>
            <a:pPr algn="just"/>
            <a:r>
              <a:rPr lang="es-CL" sz="2000" dirty="0">
                <a:latin typeface="Times New Roman" panose="02020603050405020304" pitchFamily="18" charset="0"/>
                <a:cs typeface="Times New Roman" panose="02020603050405020304" pitchFamily="18" charset="0"/>
              </a:rPr>
              <a:t>El </a:t>
            </a:r>
            <a:r>
              <a:rPr lang="es-CL" sz="2000" dirty="0" err="1">
                <a:latin typeface="Times New Roman" panose="02020603050405020304" pitchFamily="18" charset="0"/>
                <a:cs typeface="Times New Roman" panose="02020603050405020304" pitchFamily="18" charset="0"/>
              </a:rPr>
              <a:t>Kaizen</a:t>
            </a:r>
            <a:r>
              <a:rPr lang="es-CL" sz="2000" dirty="0">
                <a:latin typeface="Times New Roman" panose="02020603050405020304" pitchFamily="18" charset="0"/>
                <a:cs typeface="Times New Roman" panose="02020603050405020304" pitchFamily="18" charset="0"/>
              </a:rPr>
              <a:t> es una idea que debe trabajarse todos los días. Es una idea individual y de grupo que llevará a cambiar la conducta de los miembros de la organización, equipo, etc.</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5" cstate="print"/>
          <a:stretch>
            <a:fillRect/>
          </a:stretch>
        </p:blipFill>
        <p:spPr>
          <a:xfrm>
            <a:off x="0" y="762000"/>
            <a:ext cx="2445488" cy="2286000"/>
          </a:xfrm>
          <a:prstGeom prst="rect">
            <a:avLst/>
          </a:prstGeom>
        </p:spPr>
      </p:pic>
      <p:sp>
        <p:nvSpPr>
          <p:cNvPr id="4" name="TextBox 3"/>
          <p:cNvSpPr txBox="1"/>
          <p:nvPr/>
        </p:nvSpPr>
        <p:spPr>
          <a:xfrm>
            <a:off x="2432101" y="1052736"/>
            <a:ext cx="7229475" cy="461665"/>
          </a:xfrm>
          <a:prstGeom prst="rect">
            <a:avLst/>
          </a:prstGeom>
          <a:noFill/>
        </p:spPr>
        <p:txBody>
          <a:bodyPr wrap="square" rtlCol="0" anchor="b" anchorCtr="0">
            <a:normAutofit/>
          </a:bodyPr>
          <a:lstStyle/>
          <a:p>
            <a:r>
              <a:rPr lang="es-CL" sz="2400" b="1" dirty="0"/>
              <a:t>¿Requiere de una gran inversión?</a:t>
            </a:r>
            <a:endParaRPr lang="es-ES" sz="2400" dirty="0">
              <a:solidFill>
                <a:prstClr val="black">
                  <a:lumMod val="50000"/>
                  <a:lumOff val="50000"/>
                </a:prstClr>
              </a:solidFill>
            </a:endParaRPr>
          </a:p>
        </p:txBody>
      </p:sp>
      <p:sp>
        <p:nvSpPr>
          <p:cNvPr id="3" name="2 Rectángulo"/>
          <p:cNvSpPr/>
          <p:nvPr/>
        </p:nvSpPr>
        <p:spPr>
          <a:xfrm>
            <a:off x="2286000" y="1859340"/>
            <a:ext cx="6030416" cy="2862322"/>
          </a:xfrm>
          <a:prstGeom prst="rect">
            <a:avLst/>
          </a:prstGeom>
        </p:spPr>
        <p:txBody>
          <a:bodyPr wrap="square">
            <a:spAutoFit/>
          </a:bodyPr>
          <a:lstStyle/>
          <a:p>
            <a:pPr algn="just"/>
            <a:r>
              <a:rPr lang="es-CL" sz="2000" dirty="0">
                <a:latin typeface="Times New Roman" panose="02020603050405020304" pitchFamily="18" charset="0"/>
                <a:cs typeface="Times New Roman" panose="02020603050405020304" pitchFamily="18" charset="0"/>
              </a:rPr>
              <a:t> </a:t>
            </a:r>
            <a:r>
              <a:rPr lang="es-CL" sz="2000" dirty="0" smtClean="0">
                <a:latin typeface="Times New Roman" panose="02020603050405020304" pitchFamily="18" charset="0"/>
                <a:cs typeface="Times New Roman" panose="02020603050405020304" pitchFamily="18" charset="0"/>
              </a:rPr>
              <a:t>  No </a:t>
            </a:r>
            <a:r>
              <a:rPr lang="es-CL" sz="2000" dirty="0">
                <a:latin typeface="Times New Roman" panose="02020603050405020304" pitchFamily="18" charset="0"/>
                <a:cs typeface="Times New Roman" panose="02020603050405020304" pitchFamily="18" charset="0"/>
              </a:rPr>
              <a:t>depende necesariamente de grandes desembolsos para implementarla, sino que se puede empezar con lo que ya se tiene. Al contrario el </a:t>
            </a:r>
            <a:r>
              <a:rPr lang="es-CL" sz="2000" dirty="0" err="1">
                <a:latin typeface="Times New Roman" panose="02020603050405020304" pitchFamily="18" charset="0"/>
                <a:cs typeface="Times New Roman" panose="02020603050405020304" pitchFamily="18" charset="0"/>
              </a:rPr>
              <a:t>Kaizen</a:t>
            </a:r>
            <a:r>
              <a:rPr lang="es-CL" sz="2000" dirty="0">
                <a:latin typeface="Times New Roman" panose="02020603050405020304" pitchFamily="18" charset="0"/>
                <a:cs typeface="Times New Roman" panose="02020603050405020304" pitchFamily="18" charset="0"/>
              </a:rPr>
              <a:t> en lugar de traer más gastos traerá mejores réditos. En una empresa, por ejemplo, incrementa la calidad, reduce los tiempos de entrega y los costos sin necesidad de invertir en nueva tecnología, sino actuando con los recursos que ya se poseen pero disponiendo de ellos de mejor manera y mejorando los procesos.</a:t>
            </a:r>
            <a:endParaRPr lang="es-CL" sz="2000"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17" name="TextBox 16"/>
          <p:cNvSpPr txBox="1"/>
          <p:nvPr/>
        </p:nvSpPr>
        <p:spPr>
          <a:xfrm>
            <a:off x="4572000" y="2789945"/>
            <a:ext cx="4114800" cy="2185416"/>
          </a:xfrm>
          <a:prstGeom prst="rect">
            <a:avLst/>
          </a:prstGeom>
          <a:noFill/>
        </p:spPr>
        <p:txBody>
          <a:bodyPr wrap="square" rtlCol="0" anchor="ctr">
            <a:normAutofit/>
          </a:bodyPr>
          <a:lstStyle/>
          <a:p>
            <a:pPr fontAlgn="base"/>
            <a:r>
              <a:rPr lang="es-CL" sz="2000" b="1" dirty="0" err="1">
                <a:latin typeface="Times New Roman" panose="02020603050405020304" pitchFamily="18" charset="0"/>
                <a:cs typeface="Times New Roman" panose="02020603050405020304" pitchFamily="18" charset="0"/>
              </a:rPr>
              <a:t>Seiri</a:t>
            </a:r>
            <a:r>
              <a:rPr lang="es-CL" sz="2000" b="1" dirty="0">
                <a:latin typeface="Times New Roman" panose="02020603050405020304" pitchFamily="18" charset="0"/>
                <a:cs typeface="Times New Roman" panose="02020603050405020304" pitchFamily="18" charset="0"/>
              </a:rPr>
              <a:t> (Clasificar)</a:t>
            </a:r>
            <a:endParaRPr lang="es-CL" sz="2000" dirty="0">
              <a:latin typeface="Times New Roman" panose="02020603050405020304" pitchFamily="18" charset="0"/>
              <a:cs typeface="Times New Roman" panose="02020603050405020304" pitchFamily="18" charset="0"/>
            </a:endParaRPr>
          </a:p>
          <a:p>
            <a:pPr fontAlgn="base"/>
            <a:r>
              <a:rPr lang="es-CL" sz="2000" b="1" dirty="0" err="1">
                <a:latin typeface="Times New Roman" panose="02020603050405020304" pitchFamily="18" charset="0"/>
                <a:cs typeface="Times New Roman" panose="02020603050405020304" pitchFamily="18" charset="0"/>
              </a:rPr>
              <a:t>Seiton</a:t>
            </a:r>
            <a:r>
              <a:rPr lang="es-CL" sz="2000" b="1" dirty="0">
                <a:latin typeface="Times New Roman" panose="02020603050405020304" pitchFamily="18" charset="0"/>
                <a:cs typeface="Times New Roman" panose="02020603050405020304" pitchFamily="18" charset="0"/>
              </a:rPr>
              <a:t> (Ordenar)</a:t>
            </a:r>
            <a:endParaRPr lang="es-CL" sz="2000" dirty="0">
              <a:latin typeface="Times New Roman" panose="02020603050405020304" pitchFamily="18" charset="0"/>
              <a:cs typeface="Times New Roman" panose="02020603050405020304" pitchFamily="18" charset="0"/>
            </a:endParaRPr>
          </a:p>
          <a:p>
            <a:pPr fontAlgn="base"/>
            <a:r>
              <a:rPr lang="es-CL" sz="2000" b="1" dirty="0" err="1">
                <a:latin typeface="Times New Roman" panose="02020603050405020304" pitchFamily="18" charset="0"/>
                <a:cs typeface="Times New Roman" panose="02020603050405020304" pitchFamily="18" charset="0"/>
              </a:rPr>
              <a:t>Seiso</a:t>
            </a:r>
            <a:r>
              <a:rPr lang="es-CL" sz="2000" b="1" dirty="0">
                <a:latin typeface="Times New Roman" panose="02020603050405020304" pitchFamily="18" charset="0"/>
                <a:cs typeface="Times New Roman" panose="02020603050405020304" pitchFamily="18" charset="0"/>
              </a:rPr>
              <a:t> (Limpieza)</a:t>
            </a:r>
            <a:endParaRPr lang="es-CL" sz="2000" dirty="0">
              <a:latin typeface="Times New Roman" panose="02020603050405020304" pitchFamily="18" charset="0"/>
              <a:cs typeface="Times New Roman" panose="02020603050405020304" pitchFamily="18" charset="0"/>
            </a:endParaRPr>
          </a:p>
          <a:p>
            <a:pPr fontAlgn="base"/>
            <a:r>
              <a:rPr lang="es-CL" sz="2000" b="1" dirty="0" err="1">
                <a:latin typeface="Times New Roman" panose="02020603050405020304" pitchFamily="18" charset="0"/>
                <a:cs typeface="Times New Roman" panose="02020603050405020304" pitchFamily="18" charset="0"/>
              </a:rPr>
              <a:t>Seiketzu</a:t>
            </a:r>
            <a:r>
              <a:rPr lang="es-CL" sz="2000" b="1" dirty="0">
                <a:latin typeface="Times New Roman" panose="02020603050405020304" pitchFamily="18" charset="0"/>
                <a:cs typeface="Times New Roman" panose="02020603050405020304" pitchFamily="18" charset="0"/>
              </a:rPr>
              <a:t> (Estandarizar)</a:t>
            </a:r>
            <a:endParaRPr lang="es-CL" sz="2000" dirty="0">
              <a:latin typeface="Times New Roman" panose="02020603050405020304" pitchFamily="18" charset="0"/>
              <a:cs typeface="Times New Roman" panose="02020603050405020304" pitchFamily="18" charset="0"/>
            </a:endParaRPr>
          </a:p>
          <a:p>
            <a:pPr fontAlgn="base"/>
            <a:r>
              <a:rPr lang="es-CL" sz="2000" b="1" dirty="0" err="1">
                <a:latin typeface="Times New Roman" panose="02020603050405020304" pitchFamily="18" charset="0"/>
                <a:cs typeface="Times New Roman" panose="02020603050405020304" pitchFamily="18" charset="0"/>
              </a:rPr>
              <a:t>Shitzuke</a:t>
            </a:r>
            <a:r>
              <a:rPr lang="es-CL" sz="2000" b="1" dirty="0">
                <a:latin typeface="Times New Roman" panose="02020603050405020304" pitchFamily="18" charset="0"/>
                <a:cs typeface="Times New Roman" panose="02020603050405020304" pitchFamily="18" charset="0"/>
              </a:rPr>
              <a:t> (Disciplina)</a:t>
            </a:r>
            <a:endParaRPr lang="es-CL" sz="2000" dirty="0">
              <a:latin typeface="Times New Roman" panose="02020603050405020304" pitchFamily="18" charset="0"/>
              <a:cs typeface="Times New Roman" panose="02020603050405020304" pitchFamily="18" charset="0"/>
            </a:endParaRPr>
          </a:p>
        </p:txBody>
      </p:sp>
      <p:sp>
        <p:nvSpPr>
          <p:cNvPr id="20" name="Right Arrow 19"/>
          <p:cNvSpPr/>
          <p:nvPr/>
        </p:nvSpPr>
        <p:spPr>
          <a:xfrm>
            <a:off x="3352800" y="2105540"/>
            <a:ext cx="1053515" cy="490290"/>
          </a:xfrm>
          <a:prstGeom prst="lef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21" name="Right Arrow 20"/>
          <p:cNvSpPr/>
          <p:nvPr/>
        </p:nvSpPr>
        <p:spPr>
          <a:xfrm>
            <a:off x="3352800" y="4730216"/>
            <a:ext cx="1053515" cy="490290"/>
          </a:xfrm>
          <a:prstGeom prst="lef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fontAlgn="base"/>
            <a:r>
              <a:rPr lang="es-CL" b="1" dirty="0"/>
              <a:t>Las 5s del </a:t>
            </a:r>
            <a:r>
              <a:rPr lang="es-CL" b="1" dirty="0" err="1"/>
              <a:t>Kaizen</a:t>
            </a:r>
            <a:endParaRPr lang="es-CL" b="1"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105540"/>
            <a:ext cx="3421910" cy="3311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338263"/>
            <a:ext cx="7056784" cy="4539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Oval 1"/>
          <p:cNvSpPr/>
          <p:nvPr/>
        </p:nvSpPr>
        <p:spPr>
          <a:xfrm>
            <a:off x="762000" y="1946209"/>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3" name="Oval 2"/>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4" name="TextBox 3"/>
          <p:cNvSpPr txBox="1"/>
          <p:nvPr/>
        </p:nvSpPr>
        <p:spPr>
          <a:xfrm>
            <a:off x="1216878" y="1755852"/>
            <a:ext cx="1219200" cy="2400657"/>
          </a:xfrm>
          <a:prstGeom prst="rect">
            <a:avLst/>
          </a:prstGeom>
          <a:noFill/>
        </p:spPr>
        <p:txBody>
          <a:bodyPr wrap="square" rtlCol="0">
            <a:spAutoFit/>
          </a:bodyPr>
          <a:lstStyle/>
          <a:p>
            <a:r>
              <a:rPr lang="es-ES" sz="15000" b="1">
                <a:solidFill>
                  <a:prstClr val="white">
                    <a:lumMod val="65000"/>
                  </a:prstClr>
                </a:solidFill>
                <a:latin typeface="Georgia" pitchFamily="18" charset="0"/>
                <a:cs typeface="Arial" pitchFamily="34" charset="0"/>
              </a:rPr>
              <a:t>?</a:t>
            </a:r>
          </a:p>
        </p:txBody>
      </p:sp>
      <p:sp>
        <p:nvSpPr>
          <p:cNvPr id="9" name="Title 8"/>
          <p:cNvSpPr>
            <a:spLocks noGrp="1"/>
          </p:cNvSpPr>
          <p:nvPr>
            <p:ph type="title"/>
          </p:nvPr>
        </p:nvSpPr>
        <p:spPr/>
        <p:txBody>
          <a:bodyPr>
            <a:normAutofit fontScale="90000"/>
          </a:bodyPr>
          <a:lstStyle/>
          <a:p>
            <a:pPr lvl="0">
              <a:spcBef>
                <a:spcPts val="0"/>
              </a:spcBef>
            </a:pPr>
            <a:r>
              <a:rPr lang="es-CL" sz="2700" b="0" dirty="0">
                <a:latin typeface="Times New Roman" panose="02020603050405020304" pitchFamily="18" charset="0"/>
                <a:cs typeface="Times New Roman" panose="02020603050405020304" pitchFamily="18" charset="0"/>
              </a:rPr>
              <a:t>La verdadera disciplina no se impone. </a:t>
            </a:r>
            <a:r>
              <a:rPr lang="es-CL" sz="2700" b="0" dirty="0" smtClean="0">
                <a:latin typeface="Times New Roman" panose="02020603050405020304" pitchFamily="18" charset="0"/>
                <a:cs typeface="Times New Roman" panose="02020603050405020304" pitchFamily="18" charset="0"/>
              </a:rPr>
              <a:t> Sólo </a:t>
            </a:r>
            <a:r>
              <a:rPr lang="es-CL" sz="2700" b="0" dirty="0">
                <a:latin typeface="Times New Roman" panose="02020603050405020304" pitchFamily="18" charset="0"/>
                <a:cs typeface="Times New Roman" panose="02020603050405020304" pitchFamily="18" charset="0"/>
              </a:rPr>
              <a:t>puede venir del interior de nosotros mismos. – </a:t>
            </a:r>
            <a:r>
              <a:rPr lang="es-CL" sz="2700" b="0" dirty="0" smtClean="0">
                <a:latin typeface="Times New Roman" panose="02020603050405020304" pitchFamily="18" charset="0"/>
                <a:cs typeface="Times New Roman" panose="02020603050405020304" pitchFamily="18" charset="0"/>
              </a:rPr>
              <a:t/>
            </a:r>
            <a:br>
              <a:rPr lang="es-CL" sz="2700" b="0" dirty="0" smtClean="0">
                <a:latin typeface="Times New Roman" panose="02020603050405020304" pitchFamily="18" charset="0"/>
                <a:cs typeface="Times New Roman" panose="02020603050405020304" pitchFamily="18" charset="0"/>
              </a:rPr>
            </a:br>
            <a:r>
              <a:rPr lang="es-CL" sz="2700" b="0" dirty="0">
                <a:latin typeface="Times New Roman" panose="02020603050405020304" pitchFamily="18" charset="0"/>
                <a:cs typeface="Times New Roman" panose="02020603050405020304" pitchFamily="18" charset="0"/>
              </a:rPr>
              <a:t/>
            </a:r>
            <a:br>
              <a:rPr lang="es-CL" sz="2700" b="0" dirty="0">
                <a:latin typeface="Times New Roman" panose="02020603050405020304" pitchFamily="18" charset="0"/>
                <a:cs typeface="Times New Roman" panose="02020603050405020304" pitchFamily="18" charset="0"/>
              </a:rPr>
            </a:br>
            <a:r>
              <a:rPr lang="es-CL" sz="2700" b="0" dirty="0" smtClean="0">
                <a:latin typeface="Times New Roman" panose="02020603050405020304" pitchFamily="18" charset="0"/>
                <a:cs typeface="Times New Roman" panose="02020603050405020304" pitchFamily="18" charset="0"/>
              </a:rPr>
              <a:t>Dalai </a:t>
            </a:r>
            <a:r>
              <a:rPr lang="es-CL" sz="2700" b="0" dirty="0">
                <a:latin typeface="Times New Roman" panose="02020603050405020304" pitchFamily="18" charset="0"/>
                <a:cs typeface="Times New Roman" panose="02020603050405020304" pitchFamily="18" charset="0"/>
              </a:rPr>
              <a:t>Lama</a:t>
            </a:r>
            <a:r>
              <a:rPr lang="es-ES" sz="4000" b="0" cap="none" dirty="0">
                <a:solidFill>
                  <a:prstClr val="black">
                    <a:lumMod val="50000"/>
                    <a:lumOff val="50000"/>
                  </a:prstClr>
                </a:solidFill>
                <a:ea typeface="+mn-ea"/>
                <a:cs typeface="Arial" pitchFamily="34" charset="0"/>
              </a:rPr>
              <a:t/>
            </a:r>
            <a:br>
              <a:rPr lang="es-ES" sz="4000" b="0" cap="none" dirty="0">
                <a:solidFill>
                  <a:prstClr val="black">
                    <a:lumMod val="50000"/>
                    <a:lumOff val="50000"/>
                  </a:prstClr>
                </a:solidFill>
                <a:ea typeface="+mn-ea"/>
                <a:cs typeface="Arial" pitchFamily="34" charset="0"/>
              </a:rPr>
            </a:br>
            <a:endParaRPr lang="es-ES" sz="2800" dirty="0"/>
          </a:p>
        </p:txBody>
      </p:sp>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heme/theme1.xml><?xml version="1.0" encoding="utf-8"?>
<a:theme xmlns:a="http://schemas.openxmlformats.org/drawingml/2006/main" name="Presentación de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356</Words>
  <Application>Microsoft Office PowerPoint</Application>
  <PresentationFormat>Presentación en pantalla (4:3)</PresentationFormat>
  <Paragraphs>30</Paragraphs>
  <Slides>7</Slides>
  <Notes>7</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Presentación de PowerPoint 2010</vt:lpstr>
      <vt:lpstr>presentación de    Kaizen</vt:lpstr>
      <vt:lpstr>¿Qué es Kaizen?</vt:lpstr>
      <vt:lpstr>Presentación de PowerPoint</vt:lpstr>
      <vt:lpstr>Presentación de PowerPoint</vt:lpstr>
      <vt:lpstr>Las 5s del Kaizen</vt:lpstr>
      <vt:lpstr>Presentación de PowerPoint</vt:lpstr>
      <vt:lpstr>La verdadera disciplina no se impone.  Sólo puede venir del interior de nosotros mismos. –   Dalai Lama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2016-03-15T22:21:07Z</dcterms:created>
  <dcterms:modified xsi:type="dcterms:W3CDTF">2016-03-15T22:43:49Z</dcterms:modified>
</cp:coreProperties>
</file>