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88" r:id="rId2"/>
  </p:sldMasterIdLst>
  <p:sldIdLst>
    <p:sldId id="256" r:id="rId3"/>
    <p:sldId id="257" r:id="rId4"/>
    <p:sldId id="286" r:id="rId5"/>
    <p:sldId id="260" r:id="rId6"/>
    <p:sldId id="261" r:id="rId7"/>
    <p:sldId id="262" r:id="rId8"/>
    <p:sldId id="263" r:id="rId9"/>
    <p:sldId id="264" r:id="rId10"/>
    <p:sldId id="287" r:id="rId11"/>
    <p:sldId id="306" r:id="rId12"/>
    <p:sldId id="307" r:id="rId13"/>
    <p:sldId id="308" r:id="rId14"/>
    <p:sldId id="265" r:id="rId15"/>
    <p:sldId id="288" r:id="rId16"/>
    <p:sldId id="269" r:id="rId17"/>
    <p:sldId id="289" r:id="rId18"/>
    <p:sldId id="268" r:id="rId19"/>
    <p:sldId id="271" r:id="rId20"/>
    <p:sldId id="272" r:id="rId21"/>
    <p:sldId id="291" r:id="rId22"/>
    <p:sldId id="292" r:id="rId23"/>
    <p:sldId id="273" r:id="rId24"/>
    <p:sldId id="290" r:id="rId25"/>
    <p:sldId id="274" r:id="rId26"/>
    <p:sldId id="276" r:id="rId27"/>
    <p:sldId id="293" r:id="rId28"/>
    <p:sldId id="279" r:id="rId29"/>
    <p:sldId id="294" r:id="rId30"/>
    <p:sldId id="281" r:id="rId31"/>
    <p:sldId id="297" r:id="rId32"/>
    <p:sldId id="282" r:id="rId33"/>
    <p:sldId id="295" r:id="rId34"/>
    <p:sldId id="266" r:id="rId35"/>
    <p:sldId id="296" r:id="rId36"/>
    <p:sldId id="284" r:id="rId37"/>
    <p:sldId id="298" r:id="rId38"/>
    <p:sldId id="283" r:id="rId39"/>
    <p:sldId id="299" r:id="rId40"/>
    <p:sldId id="301" r:id="rId41"/>
    <p:sldId id="300" r:id="rId42"/>
    <p:sldId id="304" r:id="rId43"/>
    <p:sldId id="305" r:id="rId44"/>
    <p:sldId id="285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5" autoAdjust="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20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85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46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6968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2685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968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104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93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428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32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71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72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72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56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240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Advanced Debugging and monitoring your MVC Application with Log4net 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79248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Theeranit</a:t>
            </a:r>
            <a:r>
              <a:rPr lang="en-US" sz="2000" dirty="0" smtClean="0"/>
              <a:t> </a:t>
            </a:r>
            <a:r>
              <a:rPr lang="en-US" sz="2000" dirty="0" err="1" smtClean="0"/>
              <a:t>Pongtongmuang</a:t>
            </a:r>
            <a:r>
              <a:rPr lang="en-US" sz="2000" dirty="0" smtClean="0"/>
              <a:t> (</a:t>
            </a:r>
            <a:r>
              <a:rPr lang="en-US" sz="2000" dirty="0" err="1" smtClean="0"/>
              <a:t>Amm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VP of Engineering </a:t>
            </a:r>
            <a:r>
              <a:rPr lang="en-US" sz="2000" dirty="0" err="1" smtClean="0"/>
              <a:t>Noonswoon</a:t>
            </a:r>
            <a:r>
              <a:rPr lang="en-US" sz="2000" dirty="0" smtClean="0"/>
              <a:t> Co., Ltd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</a:t>
            </a:r>
            <a:r>
              <a:rPr lang="en-US" sz="1200" dirty="0" smtClean="0"/>
              <a:t>01 Hello New Year 2015</a:t>
            </a:r>
            <a:endParaRPr lang="en-US" sz="1200" dirty="0"/>
          </a:p>
        </p:txBody>
      </p:sp>
      <p:sp>
        <p:nvSpPr>
          <p:cNvPr id="4098" name="AutoShape 2" descr="data:image/png;base64,iVBORw0KGgoAAAANSUhEUgAAAS0AAACnCAMAAABzYfrWAAAAw1BMVEX///8AAAAAWCUASAAAViDz9/UpaD8ASgAARQAATQAAVBwASQAAURYAViLQ29RHR0cATw/d3d15mYNVgGLl7OgUXi+BoIuht6fFxcVqj3XZ4tza2tqoqKiSq5lYgmW0tLTH0sqvv7Pm5uafn599fX00akTR0dG9vb2Xl5e5ubnv7+86OjpqamoAQABhYWGIiIhVVVV5eXkxMTFMTEwQEBBBdFEoKCiPj4+rvrAbGxsAOwAeHh6Yr58+ck47Ozt9nIYAMgCCQSXoAAAS9klEQVR4nO1daVvbvBINXrBxbDBZyE5WQgiEpSWQUlr6/3/VlWxJntHiGC70Tfr4fCLaLB3NjEYjW1QqJUqUKFGiRIkSn4MTGfcwt30t5V5fosTfi/+q3x+De9q+HA6vLufuh6pPDhTA7G9K7mmlcgd+Xn3KIP4OTu+eRL8/xtZVLlttbe5v8HP5KeP4K7gB3f72sSbuZDYQWydKJtVT8PPxM4bxd4DGMiMJvQxF27jOY2uuZhI71QM/b75gWF+DWzSMITFhegHJg3ugIsu9VzPblUof/Ox/yci+AJJN6SFRKDrnGunJ2OppMpd4lgrL8H8NabkiKdP3z/n0QIUw3Ldq3hNJHvYzfMnIvgBw4k/SKQajKzrnGkIEW6eavIcvGcvX4xnLFYWashUaQgRbN5q84ecP5K8AKOIsTQGO5knBRjS+6cHBJCfvdFuL7gccsNPL/nQx7V9OjI3Oh9O7GcF0ODe3vySlFgtSRPU84WLWTpOAo3lXsJ8a31Ro8YMuj44tA9L35XB28pgU+nbTRwOfSBXc9uLhnpVw+3DhvWmrfZzPnlAXfjzMNSOZAz/94NtCcLpMnjuEbCUpEzC86YR3bb7o58y2xjflbC11WZJvChT+SnJk6X6S41GkUme2fZ9VnSja/kPS9eEPTTeeZFKHT3KRGzbqhW4YWlA6emT2dHOR4reuWlp8pssy+aZDTdnffJYA77NK71tW1dWK7wmY3Ym6T02BVpu2jlG2g9UtY6YW+8vJw3NvatxCauslE6dzW02+qWlMTFGBY9gWtPa1m9AUQo2NJZBDqVuNKJ6NI9SByPRzpT/st5emlUznmzK2nrVZS9y3lA6t8UuQrgmgqUzzJ3k6wqRL58II8ODHUlFCgalhqTL1dVG5m08rS5MTqfNNDw4ujaJFfdNH8DtpJM8yJAXUrTk1YFotZGARgsecIklfKlvo6GlNhB50JJSvitHO65V6aKTgAffuZBtZZmW4y7e+U1qvj1JOl5M50rlEX7VrkcCT3vrq8J22Rl2xttGl1FfsG3NIQ5fgJ/VTpMm7vscCYdInHPq4vppM2kgEae+gNWTzDQfflsuQRWQ+OUX60jatEgrSGDDx14xLokGK+yYVleOmlzIVs6UsbENJRHJ6iiR9iMXmRtNjajCQOv+YKGWu0z0tSHlKU0DFe/p7utXtRnICMDWuJBUlbopMLHOxvuNhmpYsAS760Fbe4iVI7E1AWltapX7wMnC6EpmEvDPXA0x60c0cUuqfQhMWQBxQhEuNmyIZ5P4oVM4nra1GSc+iP1C4pKWWbU7cYQZCxE9YJHPfQeKVLBVswQOTvl2qUiDj8SBkYAEGiLq8wLN5g2VwxptFM67Y4e+XLiIQRMgh90vJ2Xp8bitrFbKZQERAasIytB6nSpGCZGF9G2ZsZXNxh20mHlAfi5ZoFrMlqXtbHiXYa8Kpmeus6u2iDR1tKFq/QTow7bf0N1w/0hJgQ1I0AIF902zLdpc9DceaXTluCmUkm1v3dJJB2oomhhjaPnh6CYlta48MKC19V9d/uJQBtu4lqfielgB2v2gAAi98OudrhsTvqSJtqbEQGYAcg4QsJDRwlH2cbtz3zFK+4IKITrzA0kPZgjtbZiTBynNZKQZEz62OrSUamOKbQrF5Nj0FttBXSEEnbHC3Re2L2bU81besPvJeeh4LXoBtuDGoljMO8ji1bzPFjsLfd0hVTKFtKH9P6izNYFmo9on4mOmaSCIKxwwzqMMAXZh0pYArT0GysBU91cS6lri7p7j7l4ZIF0Yf1UgArR0KVIH0n2mKcZv3DVu5n7AZWInKHBAk5pMBHb8tyBYOHWgigzNpY1HBhhep6b3pKTe4AYkUJBNADH9yc+bqYyGUZmh20YEglN25dk8AGp0WZAuxc6tha4kjEfdSZAIpmXFleVTKIAdMS+wdUusr7d7/BvUXPh53Ei8WzLyB3YY5UoqBFui+ytZMWpUU3xTmmqYIyh/rGNpaqqPURd3n0xvktic1oVWAj4cbHypLUDrZNICUgu/a4AjWqRp6WUpJbfy7b2DLBaccp8i4aAiEbNHR604xGJZS/9DsQrakPqNta1oCzNdTMbIk37SisEVXK6QDLl60esiPydY2WOYRDombNjRN2dQSEu8v5/O2AmHacLwD2S2giVDkHiX2mN8OloGip8nIN71V2VpK06T4psgAiY0HUt4+VHfxFiEskamdMWCciRtaodGTsn2P9HzsmzJSgVtbNABxKzeL2aLCIvumcHJ/V7SLGzLhj3KERX2yWMzQFgsqDyAU9vAEP4oHEpD8JX6FxoUBE1PUyMNmE+uH2aKihXwMxTfFW4/rpNEJisVcInUXSoecqPQwYolfRUNynyk5XJcW+Cfb+WCvKKECdlL1TQu+9oJ9U2UQSReR5E/wg+k04Y3c4vIKn0zcInXP7CleX27avbZ0oiENmmuL3B0clJ3Oe0N8XpLSDBZTts1CFvv3w8PN9ndnUYfuFbaSWZB9U7iKJ5qnPfWENYDSgT3OlqOFUzlYc724mrenyIdINDi/mRNFkJjaK7t180LMgbyrqcxfOjRY5F7nVhpC1SkmuAUwgfrjNw6qP99zSxyw2cyN+D+p1EwNbG0lC/umPVm2ks4giV3gp7Bp0rxqyUHtLpQRuMfJYzmZaN1biUqh3MdzxYfWmJl0OcwIA4l64OmtSGyloiXHTaFTzN1Bky4+LeUJQI837f7E4mY4dGIQ677R7RCbZUgoT5OOzbbHA+dq00B00rUD+RhLrB585TWcqzMjBQyUtNc3sPGwrUACYGcMKpstdSBRyJD0QsN2s4U6M5XYmikP0vimHJoT+u/c+wGTKC/Vc41UnsDddE8faCZGAG3tdGfeN9l5B9S6TIYwXdvfz0NrbU9ia6k8iE46tCUwsNuTYgQzceQElwXVDexLG+UHOaA41wUfZnKscylHA+5gCWgLoKNw+SAYMAabvgjL4UPyVuCP77P+e14J701vU8Ye75/16tBe3Gaq/nhvOHZvPzOF/HFrPpjXdvw9hXcCk+W2yPiyNyfYWmq5f2MvUaJEiRIlSpQoUaJEiRIlSpQo8Qnojjab0XHjv+7GPmCz9j0vjque79RUwjr+UQa7ruQ3Xnimc1EbaZrvvhzJWG3kQmv7yF5rKuOnqyXe/CMv0NRrreDzbLVAlecFh/W3ceHbksah51gMkT9W8muhlSE4V/IbtqjthJ41Ugp0q5aMWHlMPbACdSbkp6slzkLLaWrqtWJQL4rVAmEkeh2EsV9X+63DuZ1Uc4LAIX9U1UqF2IoIkgLOSiHiq9mKtrJl5bHFmvbVkan4RVsNvKN1p7MO7NAbafvr+AwrVRcoW1GTIPaTHvqyMnf/pHUDSzT0omhiHlt5T89lyxcV1QKUrZDm2dWY9swKra3qWKdT5/0asYG/2lpNdC5ymqBsHR3Tv9yWR5/aMRTsBJZzaOyImS1zpUo+W35OPcpW+Er/cLvEblNbFOjaQW1SJfFbIEW18kXY4iJ5bOuNRIKdYyse8B/dQyo18VtehYpLTY7GsCO8hy06aFUVGXaYLaZkq1xdJI+ywrO8EpV3sjUgLdr7yFalSZQRJSiIIysK8wpQvIstyr9vmKHdZmtEbG7uk2iBMJdOinexdeFYkc5ZpNhttipWZJ5oigFpsdrNa5LiPWwl/NcMBXecLeqreDlsdIItLfJWosMxg+InMbYSD6Iyrur8LfC4j7LlMqj5eWzFoteaigpbmxjoiAZUbSxzdtZf4hUwvKj5lK2gc/Z21rGou+VrCE3xUbYsx2b4o+bneqei1xqRUdiieqHuMTIcOpbzy5wN+iugEcVk5xOEYRjQNSPHH/kwW3lPL7Tz0Zkbla2jfLaahdmKQgaDbPENanOQYyY/zlbE8F62YtbrVSG2qltlK3LM2Vl/o+Yrg2YFTdiKPY90L9JEIDJ8mK2IbPkTaLZ7uXZL9LqI3aI1mP019bCYld+6Jsab7vGA6H20ynnch6183tM/b02ka57JsaZ4C/PZTFHYg0g2iZG54I57ECTB6CpSjOMc70iguL9FHXnPuCTuOFvjoy1kuD6xOPa2qE5xtugmXRvITLHbbCWufK6rTg1XoIuGQ7zDl6eqb3bwdpotGoPYQsUxFa4YRe9USXsHW9RyBUafZIfZctdx3i6EoZN4JRdCAEeHH4udcoEiPollm9aN3WPrNf2zMfCCAoE+4qAmwXL7YjAejVud0DOcYjTPOeoKF5At2kfNQUeKv85WkPVaJYKw5VzQvHVoJx4wCiHr4TaTnYUTxl4ck62L6cwn4LCVAihiY+cI9F9nK+u196oUoKcYidfrJIc/YTxSG9F003eyDdXW80SNEUds0cKmdfjvs5WdkOnZEsdjsV8reP46WvtxSDgOw9i2XtVKHd8DeBnJ+Y0XkNp9oWX0Tz73PdsY8lj7nq8/q/bsvLOY2sqzdeHf1xXs9Uply6+yvKp9VG+94z/7NMZnnXq9czbWuhvdYwS1XZSalNGrYtKQqQ80U/f4Rl6lnPwG7rXaI5HVLd/+KFGiRIkSJUqUKFGiRIkSJUrsEAbNwxIYTfOLum+xUwLD+Po6jTvaJTBWZrbcEir+L9tWokSJEiVKlChRokSJfxqNror3bSK2fsv2D8GzqzLMbx9p4Fr+9m///hUk75JLML+uq8FZvP3l6n8GjZWfRjzoK+U8+LH1uwWAWmgFea8C/1vg8Y7zIOh8JPhxvIrVS0r+eVhRbP50JQ/dwehze7IHcO0Cn1mVYDj2tn83VIKjFed8FVVCQocYeV16V3qpmL7B3MgXQlf7anRD/+az6TXq3UbTidH3H8d1+s3IwKt6flOMcrNO3lUn7sb5gCWO6/yLmE29TtNGFz4pEeAVwz0LbM+r+nVBzYbWc+kb/f7F3lkAauRHMGFsx/XKYWxFkfj2bxTQq+SSy82igF+H0Ik9dp1OLfYGlUrddmidyIeHoS2ffp5K6gUr/pC3qjdohCH9tlBz2d2OQzHygzg8W4dONQo89kFXzY+ssBpbzcDzsrs9Dh2PeVv1oDqqHIZR7JESluVnK2zHJu5JldSJLWvFpOs8CFuWE1St2Mv7vGU3sYml76qTuy+CQ8LJKLVnHc8KPKZ/o6r4Js4W3383Ha97ETiJ1zYmhYUZfCM/nOTSkI0nbkS7oGIar0nd1tb7eHYOtVAy8mu6EwKzPiBSsObSN6ry7526Vctjib7lnIfBYVrmLBTfhY99K+QbydfYOkr/Su6SK3Lh3y7iwpE+1qIfannZctX14dgGgttNzLfUyTUvgt9Ms10vynbdjSpLbuR/yL3j8CQjTz9Lr4JF8tCBX8/VA76A1kJ+Zxq9TCaKufQRNtgdT7UwCoVFJMkpWyNs2fYLRKHwl5xkNHDqiR2CX8U7Ed8lEZlkRp7eDeePeIlMiHzLyzbdpNl0BWzF5i9tdx7jWLphkYymCiILhw780NP1xeVgnriX5zyAd1oSWtIGByFk/VfAPvzsBJa9tzHEs1Ca6U4A6Tu2keiNPH6dFZFJ7i3FkeVlPgjZSKUhxSjKDKJbD7n4NaN3hRx3C2tHulevGYXAvSRkwvDoIObcjmN+KQCxSLAJYs9qLLma8uyOOnbAL2UgZjHvUqMdh8bIw/jNoYNiX78cfh/DWcg1dHSE3FteY0zs0+tZrfMr9KuB5fhMV8mSmXfR326jYUt3DJHRVLNfxE7Bgwryk3O7DjiNr6EDxc9jzn5y02gY0s/rg9jnN/9mirqPGAunkaEVw8/wjz20lyMuJuc2Fjug8wA6bF3u7NOv/cMwjj3bq79mE9IJt9+oubMgdgnfUdAJ4E0xoyq6ioDshNkKQL0qlkicilFWhNiz1D2rB876bNAaS3EZsrscVfYV9UC6lxePZoP0hvheXOnGYgfk2shsnXFnP/NjEaq5t4vtOIi3hVYoF9uxVgyXRMsRdx5nOyDiVMD7wtY8WnYe6O4EJqrtqal7Ap2Rh6NBNvk1zq40zCTnNUYOW8yX1Fqou79kE2tvJ9kPjOSplkZDPH1x1p/czMi9i1DsgDrIyGe7RH24P9td7iEGoXQ2X8NLFvSOLhxHXIqckUIs/9EoqwCcfeKdqpvnQ2ePfdNzjZGHowGed4dIncOXREJKU5SAukycfb5ltCLNFWB7beQDychXZDtWD6IoEaIOUaxjsRBmpBx7aFcOnC8aLuVaPWYViTcGfN89g+Sqo4BoimPfcqLW+DUKI7tBfCmmt+fCyGNvlghU5oBcBMSLr43Hm47HC2322ZMfedJUb2L5HaOOl1yPHQWE1paQqMwj7QTQ0NGIjpBN16KbH1I5sCI7Vfi9NvLjFxsfuwxWK/ljv45P9nqhfUFPHVb8jSW/+ocZ+V8+vN2r8WLbqG4cOEEQVgMmief+y/4a+UpXvshKc7PV8dt6zf77lrg1q9Hlf7n4dq9uF2l2o9VZr8+zV3Fc3V1gJUqUKFGiRGH8D27RpTlNu/DJAAAAAElFTkSuQmCC"/>
          <p:cNvSpPr>
            <a:spLocks noChangeAspect="1" noChangeArrowheads="1"/>
          </p:cNvSpPr>
          <p:nvPr/>
        </p:nvSpPr>
        <p:spPr bwMode="auto">
          <a:xfrm>
            <a:off x="190500" y="-3390900"/>
            <a:ext cx="7943850" cy="4410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100" name="AutoShape 4" descr="data:image/png;base64,iVBORw0KGgoAAAANSUhEUgAAAS0AAACnCAMAAABzYfrWAAAAw1BMVEX///8AAAAAWCUASAAAViDz9/UpaD8ASgAARQAATQAAVBwASQAAURYAViLQ29RHR0cATw/d3d15mYNVgGLl7OgUXi+BoIuht6fFxcVqj3XZ4tza2tqoqKiSq5lYgmW0tLTH0sqvv7Pm5uafn599fX00akTR0dG9vb2Xl5e5ubnv7+86OjpqamoAQABhYWGIiIhVVVV5eXkxMTFMTEwQEBBBdFEoKCiPj4+rvrAbGxsAOwAeHh6Yr58+ck47Ozt9nIYAMgCCQSXoAAAS9klEQVR4nO1daVvbvBINXrBxbDBZyE5WQgiEpSWQUlr6/3/VlWxJntHiGC70Tfr4fCLaLB3NjEYjW1QqJUqUKFGiRIkSn4MTGfcwt30t5V5fosTfi/+q3x+De9q+HA6vLufuh6pPDhTA7G9K7mmlcgd+Xn3KIP4OTu+eRL8/xtZVLlttbe5v8HP5KeP4K7gB3f72sSbuZDYQWydKJtVT8PPxM4bxd4DGMiMJvQxF27jOY2uuZhI71QM/b75gWF+DWzSMITFhegHJg3ugIsu9VzPblUof/Ox/yci+AJJN6SFRKDrnGunJ2OppMpd4lgrL8H8NabkiKdP3z/n0QIUw3Ldq3hNJHvYzfMnIvgBw4k/SKQajKzrnGkIEW6eavIcvGcvX4xnLFYWashUaQgRbN5q84ecP5K8AKOIsTQGO5knBRjS+6cHBJCfvdFuL7gccsNPL/nQx7V9OjI3Oh9O7GcF0ODe3vySlFgtSRPU84WLWTpOAo3lXsJ8a31Ro8YMuj44tA9L35XB28pgU+nbTRwOfSBXc9uLhnpVw+3DhvWmrfZzPnlAXfjzMNSOZAz/94NtCcLpMnjuEbCUpEzC86YR3bb7o58y2xjflbC11WZJvChT+SnJk6X6S41GkUme2fZ9VnSja/kPS9eEPTTeeZFKHT3KRGzbqhW4YWlA6emT2dHOR4reuWlp8pssy+aZDTdnffJYA77NK71tW1dWK7wmY3Ym6T02BVpu2jlG2g9UtY6YW+8vJw3NvatxCauslE6dzW02+qWlMTFGBY9gWtPa1m9AUQo2NJZBDqVuNKJ6NI9SByPRzpT/st5emlUznmzK2nrVZS9y3lA6t8UuQrgmgqUzzJ3k6wqRL58II8ODHUlFCgalhqTL1dVG5m08rS5MTqfNNDw4ujaJFfdNH8DtpJM8yJAXUrTk1YFotZGARgsecIklfKlvo6GlNhB50JJSvitHO65V6aKTgAffuZBtZZmW4y7e+U1qvj1JOl5M50rlEX7VrkcCT3vrq8J22Rl2xttGl1FfsG3NIQ5fgJ/VTpMm7vscCYdInHPq4vppM2kgEae+gNWTzDQfflsuQRWQ+OUX60jatEgrSGDDx14xLokGK+yYVleOmlzIVs6UsbENJRHJ6iiR9iMXmRtNjajCQOv+YKGWu0z0tSHlKU0DFe/p7utXtRnICMDWuJBUlbopMLHOxvuNhmpYsAS760Fbe4iVI7E1AWltapX7wMnC6EpmEvDPXA0x60c0cUuqfQhMWQBxQhEuNmyIZ5P4oVM4nra1GSc+iP1C4pKWWbU7cYQZCxE9YJHPfQeKVLBVswQOTvl2qUiDj8SBkYAEGiLq8wLN5g2VwxptFM67Y4e+XLiIQRMgh90vJ2Xp8bitrFbKZQERAasIytB6nSpGCZGF9G2ZsZXNxh20mHlAfi5ZoFrMlqXtbHiXYa8Kpmeus6u2iDR1tKFq/QTow7bf0N1w/0hJgQ1I0AIF902zLdpc9DceaXTluCmUkm1v3dJJB2oomhhjaPnh6CYlta48MKC19V9d/uJQBtu4lqfielgB2v2gAAi98OudrhsTvqSJtqbEQGYAcg4QsJDRwlH2cbtz3zFK+4IKITrzA0kPZgjtbZiTBynNZKQZEz62OrSUamOKbQrF5Nj0FttBXSEEnbHC3Re2L2bU81besPvJeeh4LXoBtuDGoljMO8ji1bzPFjsLfd0hVTKFtKH9P6izNYFmo9on4mOmaSCIKxwwzqMMAXZh0pYArT0GysBU91cS6lri7p7j7l4ZIF0Yf1UgArR0KVIH0n2mKcZv3DVu5n7AZWInKHBAk5pMBHb8tyBYOHWgigzNpY1HBhhep6b3pKTe4AYkUJBNADH9yc+bqYyGUZmh20YEglN25dk8AGp0WZAuxc6tha4kjEfdSZAIpmXFleVTKIAdMS+wdUusr7d7/BvUXPh53Ei8WzLyB3YY5UoqBFui+ytZMWpUU3xTmmqYIyh/rGNpaqqPURd3n0xvktic1oVWAj4cbHypLUDrZNICUgu/a4AjWqRp6WUpJbfy7b2DLBaccp8i4aAiEbNHR604xGJZS/9DsQrakPqNta1oCzNdTMbIk37SisEVXK6QDLl60esiPydY2WOYRDombNjRN2dQSEu8v5/O2AmHacLwD2S2giVDkHiX2mN8OloGip8nIN71V2VpK06T4psgAiY0HUt4+VHfxFiEskamdMWCciRtaodGTsn2P9HzsmzJSgVtbNABxKzeL2aLCIvumcHJ/V7SLGzLhj3KERX2yWMzQFgsqDyAU9vAEP4oHEpD8JX6FxoUBE1PUyMNmE+uH2aKihXwMxTfFW4/rpNEJisVcInUXSoecqPQwYolfRUNynyk5XJcW+Cfb+WCvKKECdlL1TQu+9oJ9U2UQSReR5E/wg+k04Y3c4vIKn0zcInXP7CleX27avbZ0oiENmmuL3B0clJ3Oe0N8XpLSDBZTts1CFvv3w8PN9ndnUYfuFbaSWZB9U7iKJ5qnPfWENYDSgT3OlqOFUzlYc724mrenyIdINDi/mRNFkJjaK7t180LMgbyrqcxfOjRY5F7nVhpC1SkmuAUwgfrjNw6qP99zSxyw2cyN+D+p1EwNbG0lC/umPVm2ks4giV3gp7Bp0rxqyUHtLpQRuMfJYzmZaN1biUqh3MdzxYfWmJl0OcwIA4l64OmtSGyloiXHTaFTzN1Bky4+LeUJQI837f7E4mY4dGIQ677R7RCbZUgoT5OOzbbHA+dq00B00rUD+RhLrB585TWcqzMjBQyUtNc3sPGwrUACYGcMKpstdSBRyJD0QsN2s4U6M5XYmikP0vimHJoT+u/c+wGTKC/Vc41UnsDddE8faCZGAG3tdGfeN9l5B9S6TIYwXdvfz0NrbU9ia6k8iE46tCUwsNuTYgQzceQElwXVDexLG+UHOaA41wUfZnKscylHA+5gCWgLoKNw+SAYMAabvgjL4UPyVuCP77P+e14J701vU8Ye75/16tBe3Gaq/nhvOHZvPzOF/HFrPpjXdvw9hXcCk+W2yPiyNyfYWmq5f2MvUaJEiRIlSpQoUaJEiRIlSpQo8Qnojjab0XHjv+7GPmCz9j0vjque79RUwjr+UQa7ruQ3Xnimc1EbaZrvvhzJWG3kQmv7yF5rKuOnqyXe/CMv0NRrreDzbLVAlecFh/W3ceHbksah51gMkT9W8muhlSE4V/IbtqjthJ41Ugp0q5aMWHlMPbACdSbkp6slzkLLaWrqtWJQL4rVAmEkeh2EsV9X+63DuZ1Uc4LAIX9U1UqF2IoIkgLOSiHiq9mKtrJl5bHFmvbVkan4RVsNvKN1p7MO7NAbafvr+AwrVRcoW1GTIPaTHvqyMnf/pHUDSzT0omhiHlt5T89lyxcV1QKUrZDm2dWY9swKra3qWKdT5/0asYG/2lpNdC5ymqBsHR3Tv9yWR5/aMRTsBJZzaOyImS1zpUo+W35OPcpW+Er/cLvEblNbFOjaQW1SJfFbIEW18kXY4iJ5bOuNRIKdYyse8B/dQyo18VtehYpLTY7GsCO8hy06aFUVGXaYLaZkq1xdJI+ywrO8EpV3sjUgLdr7yFalSZQRJSiIIysK8wpQvIstyr9vmKHdZmtEbG7uk2iBMJdOinexdeFYkc5ZpNhttipWZJ5oigFpsdrNa5LiPWwl/NcMBXecLeqreDlsdIItLfJWosMxg+InMbYSD6Iyrur8LfC4j7LlMqj5eWzFoteaigpbmxjoiAZUbSxzdtZf4hUwvKj5lK2gc/Z21rGou+VrCE3xUbYsx2b4o+bneqei1xqRUdiieqHuMTIcOpbzy5wN+iugEcVk5xOEYRjQNSPHH/kwW3lPL7Tz0Zkbla2jfLaahdmKQgaDbPENanOQYyY/zlbE8F62YtbrVSG2qltlK3LM2Vl/o+Yrg2YFTdiKPY90L9JEIDJ8mK2IbPkTaLZ7uXZL9LqI3aI1mP019bCYld+6Jsab7vGA6H20ynnch6183tM/b02ka57JsaZ4C/PZTFHYg0g2iZG54I57ECTB6CpSjOMc70iguL9FHXnPuCTuOFvjoy1kuD6xOPa2qE5xtugmXRvITLHbbCWufK6rTg1XoIuGQ7zDl6eqb3bwdpotGoPYQsUxFa4YRe9USXsHW9RyBUafZIfZctdx3i6EoZN4JRdCAEeHH4udcoEiPollm9aN3WPrNf2zMfCCAoE+4qAmwXL7YjAejVud0DOcYjTPOeoKF5At2kfNQUeKv85WkPVaJYKw5VzQvHVoJx4wCiHr4TaTnYUTxl4ck62L6cwn4LCVAihiY+cI9F9nK+u196oUoKcYidfrJIc/YTxSG9F003eyDdXW80SNEUds0cKmdfjvs5WdkOnZEsdjsV8reP46WvtxSDgOw9i2XtVKHd8DeBnJ+Y0XkNp9oWX0Tz73PdsY8lj7nq8/q/bsvLOY2sqzdeHf1xXs9Uply6+yvKp9VG+94z/7NMZnnXq9czbWuhvdYwS1XZSalNGrYtKQqQ80U/f4Rl6lnPwG7rXaI5HVLd/+KFGiRIkSJUqUKFGiRIkSJUrsEAbNwxIYTfOLum+xUwLD+Po6jTvaJTBWZrbcEir+L9tWokSJEiVKlChRokSJfxqNror3bSK2fsv2D8GzqzLMbx9p4Fr+9m///hUk75JLML+uq8FZvP3l6n8GjZWfRjzoK+U8+LH1uwWAWmgFea8C/1vg8Y7zIOh8JPhxvIrVS0r+eVhRbP50JQ/dwehze7IHcO0Cn1mVYDj2tn83VIKjFed8FVVCQocYeV16V3qpmL7B3MgXQlf7anRD/+az6TXq3UbTidH3H8d1+s3IwKt6flOMcrNO3lUn7sb5gCWO6/yLmE29TtNGFz4pEeAVwz0LbM+r+nVBzYbWc+kb/f7F3lkAauRHMGFsx/XKYWxFkfj2bxTQq+SSy82igF+H0Ik9dp1OLfYGlUrddmidyIeHoS2ffp5K6gUr/pC3qjdohCH9tlBz2d2OQzHygzg8W4dONQo89kFXzY+ssBpbzcDzsrs9Dh2PeVv1oDqqHIZR7JESluVnK2zHJu5JldSJLWvFpOs8CFuWE1St2Mv7vGU3sYml76qTuy+CQ8LJKLVnHc8KPKZ/o6r4Js4W3383Ha97ETiJ1zYmhYUZfCM/nOTSkI0nbkS7oGIar0nd1tb7eHYOtVAy8mu6EwKzPiBSsObSN6ry7526Vctjib7lnIfBYVrmLBTfhY99K+QbydfYOkr/Su6SK3Lh3y7iwpE+1qIfannZctX14dgGgttNzLfUyTUvgt9Ms10vynbdjSpLbuR/yL3j8CQjTz9Lr4JF8tCBX8/VA76A1kJ+Zxq9TCaKufQRNtgdT7UwCoVFJMkpWyNs2fYLRKHwl5xkNHDqiR2CX8U7Ed8lEZlkRp7eDeePeIlMiHzLyzbdpNl0BWzF5i9tdx7jWLphkYymCiILhw780NP1xeVgnriX5zyAd1oSWtIGByFk/VfAPvzsBJa9tzHEs1Ca6U4A6Tu2keiNPH6dFZFJ7i3FkeVlPgjZSKUhxSjKDKJbD7n4NaN3hRx3C2tHulevGYXAvSRkwvDoIObcjmN+KQCxSLAJYs9qLLma8uyOOnbAL2UgZjHvUqMdh8bIw/jNoYNiX78cfh/DWcg1dHSE3FteY0zs0+tZrfMr9KuB5fhMV8mSmXfR326jYUt3DJHRVLNfxE7Bgwryk3O7DjiNr6EDxc9jzn5y02gY0s/rg9jnN/9mirqPGAunkaEVw8/wjz20lyMuJuc2Fjug8wA6bF3u7NOv/cMwjj3bq79mE9IJt9+oubMgdgnfUdAJ4E0xoyq6ioDshNkKQL0qlkicilFWhNiz1D2rB876bNAaS3EZsrscVfYV9UC6lxePZoP0hvheXOnGYgfk2shsnXFnP/NjEaq5t4vtOIi3hVYoF9uxVgyXRMsRdx5nOyDiVMD7wtY8WnYe6O4EJqrtqal7Ap2Rh6NBNvk1zq40zCTnNUYOW8yX1Fqou79kE2tvJ9kPjOSplkZDPH1x1p/czMi9i1DsgDrIyGe7RH24P9td7iEGoXQ2X8NLFvSOLhxHXIqckUIs/9EoqwCcfeKdqpvnQ2ePfdNzjZGHowGed4dIncOXREJKU5SAukycfb5ltCLNFWB7beQDychXZDtWD6IoEaIOUaxjsRBmpBx7aFcOnC8aLuVaPWYViTcGfN89g+Sqo4BoimPfcqLW+DUKI7tBfCmmt+fCyGNvlghU5oBcBMSLr43Hm47HC2322ZMfedJUb2L5HaOOl1yPHQWE1paQqMwj7QTQ0NGIjpBN16KbH1I5sCI7Vfi9NvLjFxsfuwxWK/ljv45P9nqhfUFPHVb8jSW/+ocZ+V8+vN2r8WLbqG4cOEEQVgMmief+y/4a+UpXvshKc7PV8dt6zf77lrg1q9Hlf7n4dq9uF2l2o9VZr8+zV3Fc3V1gJUqUKFGiRGH8D27RpTlNu/DJAAAAAElFTkSuQmCC"/>
          <p:cNvSpPr>
            <a:spLocks noChangeAspect="1" noChangeArrowheads="1"/>
          </p:cNvSpPr>
          <p:nvPr/>
        </p:nvSpPr>
        <p:spPr bwMode="auto">
          <a:xfrm>
            <a:off x="190500" y="-3390900"/>
            <a:ext cx="7943850" cy="4410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4102" name="Picture 6" descr="http://upload.wikimedia.org/wikipedia/commons/2/2f/MC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715000"/>
            <a:ext cx="1371600" cy="761452"/>
          </a:xfrm>
          <a:prstGeom prst="rect">
            <a:avLst/>
          </a:prstGeom>
          <a:noFill/>
        </p:spPr>
      </p:pic>
      <p:pic>
        <p:nvPicPr>
          <p:cNvPr id="4104" name="Picture 8" descr="https://encrypted-tbn0.gstatic.com/images?q=tbn:ANd9GcSaElcjX-xXKVstKBuY-WkYXQ3ZJ49aX8ivq48a7Nrvo9RiB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690149"/>
            <a:ext cx="1219200" cy="93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493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2 options</a:t>
            </a:r>
          </a:p>
          <a:p>
            <a:pPr lvl="2"/>
            <a:r>
              <a:rPr lang="en-US" sz="2200" dirty="0" smtClean="0"/>
              <a:t>Attribute , </a:t>
            </a:r>
            <a:r>
              <a:rPr lang="en-US" sz="2400" dirty="0" err="1" smtClean="0"/>
              <a:t>ConfigFile</a:t>
            </a:r>
            <a:r>
              <a:rPr lang="en-US" sz="2400" dirty="0" smtClean="0"/>
              <a:t> </a:t>
            </a:r>
            <a:r>
              <a:rPr lang="en-US" sz="2400" dirty="0" smtClean="0"/>
              <a:t>or </a:t>
            </a:r>
            <a:r>
              <a:rPr lang="en-US" sz="2400" dirty="0" err="1" smtClean="0"/>
              <a:t>ConfigFileExtension</a:t>
            </a:r>
            <a:r>
              <a:rPr lang="en-US" sz="2400" dirty="0" smtClean="0"/>
              <a:t> </a:t>
            </a:r>
            <a:r>
              <a:rPr lang="en-US" sz="2400" dirty="0" smtClean="0"/>
              <a:t>choose only one </a:t>
            </a:r>
          </a:p>
          <a:p>
            <a:pPr lvl="2"/>
            <a:r>
              <a:rPr lang="en-US" sz="2400" dirty="0" err="1" smtClean="0"/>
              <a:t>AppSetting</a:t>
            </a:r>
            <a:r>
              <a:rPr lang="en-US" sz="2400" dirty="0" smtClean="0"/>
              <a:t> (log4net.Config, </a:t>
            </a:r>
            <a:r>
              <a:rPr lang="en-US" sz="2400" dirty="0" smtClean="0"/>
              <a:t>log4net.Config.Watch key)</a:t>
            </a:r>
            <a:endParaRPr lang="en-US" sz="22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 smtClean="0"/>
              <a:t>file path is relative to the application base directory (</a:t>
            </a:r>
            <a:r>
              <a:rPr lang="en-US" sz="2400" dirty="0" err="1" smtClean="0"/>
              <a:t>AppDomain.CurrentDomain.BaseDirectory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 smtClean="0"/>
              <a:t>Set file </a:t>
            </a:r>
            <a:r>
              <a:rPr lang="en-US" sz="2400" b="1" dirty="0" smtClean="0"/>
              <a:t>Copy </a:t>
            </a:r>
            <a:r>
              <a:rPr lang="en-US" sz="2400" b="1" dirty="0" smtClean="0"/>
              <a:t>to output directory: Copy </a:t>
            </a:r>
            <a:r>
              <a:rPr lang="en-US" sz="2400" b="1" dirty="0" smtClean="0"/>
              <a:t>Always</a:t>
            </a:r>
          </a:p>
          <a:p>
            <a:pPr lvl="1"/>
            <a:endParaRPr lang="en-US" sz="2400" b="1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b="1" dirty="0" smtClean="0"/>
          </a:p>
          <a:p>
            <a:pPr lvl="1"/>
            <a:r>
              <a:rPr lang="en-US" dirty="0" smtClean="0"/>
              <a:t>[assembly: log4net.Config.XmlConfigurator(</a:t>
            </a:r>
            <a:r>
              <a:rPr lang="en-US" dirty="0" err="1" smtClean="0"/>
              <a:t>ConfigFile</a:t>
            </a:r>
            <a:r>
              <a:rPr lang="en-US" dirty="0" smtClean="0"/>
              <a:t> = "log4net.xml", Watch = true)]</a:t>
            </a:r>
          </a:p>
          <a:p>
            <a:pPr lvl="1"/>
            <a:r>
              <a:rPr lang="en-US" dirty="0" smtClean="0"/>
              <a:t>[assembly: log4net.Config.XmlConfigurator(</a:t>
            </a:r>
            <a:r>
              <a:rPr lang="en-US" dirty="0" err="1" smtClean="0"/>
              <a:t>ConfigFileExtension</a:t>
            </a:r>
            <a:r>
              <a:rPr lang="en-US" dirty="0" smtClean="0"/>
              <a:t> = "log4net", Watch = true</a:t>
            </a:r>
            <a:r>
              <a:rPr lang="en-US" dirty="0" smtClean="0"/>
              <a:t>)]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smtClean="0"/>
              <a:t>add key="log4net.Config" value="log4net.xml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smtClean="0"/>
              <a:t>add key="log4net.Config.Watch" value="true"/&gt;</a:t>
            </a:r>
            <a:endParaRPr lang="en-US" b="1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ExternalConfigFile.csproj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log4net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 smtClean="0"/>
              <a:t>Forget to initialize  Log4Net</a:t>
            </a:r>
          </a:p>
          <a:p>
            <a:pPr lvl="2"/>
            <a:r>
              <a:rPr lang="en-US" sz="2400" dirty="0" err="1" smtClean="0"/>
              <a:t>BasicConfigurator.Configure</a:t>
            </a:r>
            <a:r>
              <a:rPr lang="en-US" sz="2400" dirty="0" smtClean="0"/>
              <a:t>();</a:t>
            </a:r>
            <a:endParaRPr lang="en-US" sz="2200" dirty="0" smtClean="0"/>
          </a:p>
          <a:p>
            <a:pPr lvl="2"/>
            <a:r>
              <a:rPr lang="en-US" sz="2400" dirty="0" err="1" smtClean="0"/>
              <a:t>XmlConfigurator.Configure</a:t>
            </a:r>
            <a:r>
              <a:rPr lang="en-US" sz="2400" dirty="0" smtClean="0"/>
              <a:t>();</a:t>
            </a:r>
          </a:p>
          <a:p>
            <a:pPr lvl="2"/>
            <a:r>
              <a:rPr lang="en-US" sz="2400" dirty="0" smtClean="0"/>
              <a:t>[assembly: </a:t>
            </a:r>
            <a:r>
              <a:rPr lang="en-US" sz="2400" dirty="0" err="1" smtClean="0"/>
              <a:t>XmlConfigurator</a:t>
            </a:r>
            <a:r>
              <a:rPr lang="en-US" sz="2400" dirty="0" smtClean="0"/>
              <a:t>]</a:t>
            </a:r>
          </a:p>
          <a:p>
            <a:pPr lvl="1"/>
            <a:r>
              <a:rPr lang="en-US" sz="2400" dirty="0" smtClean="0"/>
              <a:t>Log level not set to OFF</a:t>
            </a:r>
          </a:p>
          <a:p>
            <a:pPr lvl="1"/>
            <a:r>
              <a:rPr lang="en-US" sz="2400" dirty="0" smtClean="0"/>
              <a:t>Looking for debugger windows during debug session</a:t>
            </a:r>
          </a:p>
          <a:p>
            <a:pPr lvl="1"/>
            <a:r>
              <a:rPr lang="en-US" sz="2400" dirty="0" smtClean="0"/>
              <a:t>Set layout to </a:t>
            </a:r>
            <a:r>
              <a:rPr lang="en-US" sz="2400" dirty="0" err="1" smtClean="0"/>
              <a:t>appender</a:t>
            </a:r>
            <a:r>
              <a:rPr lang="en-US" sz="2400" dirty="0" smtClean="0"/>
              <a:t> (not show error but empty screen)</a:t>
            </a:r>
          </a:p>
          <a:p>
            <a:pPr lvl="1"/>
            <a:r>
              <a:rPr lang="en-US" sz="2400" dirty="0" smtClean="0"/>
              <a:t>Applied  </a:t>
            </a:r>
            <a:r>
              <a:rPr lang="en-US" sz="2400" dirty="0" err="1" smtClean="0"/>
              <a:t>appender</a:t>
            </a:r>
            <a:r>
              <a:rPr lang="en-US" sz="2400" dirty="0" smtClean="0"/>
              <a:t> to logger (not show error)</a:t>
            </a:r>
          </a:p>
          <a:p>
            <a:pPr lvl="1"/>
            <a:r>
              <a:rPr lang="en-US" sz="2400" dirty="0" smtClean="0"/>
              <a:t>Turn on log4net internal debugging</a:t>
            </a:r>
          </a:p>
          <a:p>
            <a:pPr lvl="1"/>
            <a:r>
              <a:rPr lang="en-US" sz="2400" dirty="0" smtClean="0"/>
              <a:t>Log the first message after initialization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InternalDebugging.csproj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446849"/>
          <a:ext cx="7162800" cy="492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3729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</a:t>
                      </a:r>
                      <a:r>
                        <a:rPr lang="en-US" sz="2000" baseline="0" dirty="0" smtClean="0"/>
                        <a:t> Case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Usage</a:t>
                      </a:r>
                      <a:endParaRPr lang="th-TH" sz="2000" dirty="0"/>
                    </a:p>
                  </a:txBody>
                  <a:tcPr/>
                </a:tc>
              </a:tr>
              <a:tr h="7623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DEBUG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development</a:t>
                      </a:r>
                      <a:r>
                        <a:rPr lang="en-US" sz="2000" baseline="0" dirty="0" smtClean="0"/>
                        <a:t> purpose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  <a:tr h="7623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General business information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  <a:tr h="9933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WARN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Warnings about unexpected events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  <a:tr h="993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ERROR 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Serious problems in your application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  <a:tr h="993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FATAL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Super</a:t>
                      </a:r>
                      <a:r>
                        <a:rPr lang="en-US" sz="2000" baseline="0" dirty="0" smtClean="0"/>
                        <a:t> Serious problem, can break application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213360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MOST</a:t>
            </a:r>
            <a:endParaRPr lang="th-TH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59436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LEAST</a:t>
            </a:r>
            <a:endParaRPr lang="th-TH" sz="2000" dirty="0"/>
          </a:p>
        </p:txBody>
      </p:sp>
      <p:sp>
        <p:nvSpPr>
          <p:cNvPr id="8" name="Rectangle 7"/>
          <p:cNvSpPr/>
          <p:nvPr/>
        </p:nvSpPr>
        <p:spPr>
          <a:xfrm>
            <a:off x="457200" y="2590800"/>
            <a:ext cx="8229600" cy="38100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Up-Down Arrow 4"/>
          <p:cNvSpPr/>
          <p:nvPr/>
        </p:nvSpPr>
        <p:spPr>
          <a:xfrm>
            <a:off x="6477000" y="2514600"/>
            <a:ext cx="1066800" cy="3429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Log4NetLevel.csproj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Logging Event destination, place that logging event will be process, to be write to </a:t>
            </a:r>
          </a:p>
          <a:p>
            <a:r>
              <a:rPr lang="en-US" sz="2800" dirty="0" smtClean="0"/>
              <a:t>There are some shared property for each </a:t>
            </a:r>
            <a:r>
              <a:rPr lang="en-US" sz="2800" dirty="0" err="1" smtClean="0"/>
              <a:t>appender</a:t>
            </a:r>
            <a:endParaRPr lang="en-US" sz="2800" dirty="0" smtClean="0"/>
          </a:p>
          <a:p>
            <a:pPr lvl="1"/>
            <a:r>
              <a:rPr lang="en-US" sz="2600" dirty="0" smtClean="0"/>
              <a:t>Threshold - level for </a:t>
            </a:r>
            <a:r>
              <a:rPr lang="en-US" sz="2600" dirty="0" err="1" smtClean="0"/>
              <a:t>appender</a:t>
            </a:r>
            <a:endParaRPr lang="en-US" sz="2600" dirty="0" smtClean="0"/>
          </a:p>
          <a:p>
            <a:pPr lvl="1"/>
            <a:r>
              <a:rPr lang="en-US" sz="2600" dirty="0" err="1" smtClean="0"/>
              <a:t>BufferSize</a:t>
            </a:r>
            <a:r>
              <a:rPr lang="en-US" sz="2600" dirty="0" smtClean="0"/>
              <a:t> , default to 512 message to buffer</a:t>
            </a:r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Appenders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ConsoleAppender</a:t>
            </a:r>
            <a:r>
              <a:rPr lang="en-US" sz="2600" dirty="0" smtClean="0"/>
              <a:t>, </a:t>
            </a:r>
            <a:r>
              <a:rPr lang="en-US" sz="2600" dirty="0" err="1" smtClean="0"/>
              <a:t>ColoredAppender</a:t>
            </a:r>
            <a:endParaRPr lang="en-US" sz="2600" dirty="0" smtClean="0"/>
          </a:p>
          <a:p>
            <a:r>
              <a:rPr lang="en-US" sz="2600" dirty="0" err="1" smtClean="0"/>
              <a:t>FileAppender</a:t>
            </a:r>
            <a:r>
              <a:rPr lang="en-US" sz="2600" dirty="0" smtClean="0"/>
              <a:t> , not use for production</a:t>
            </a:r>
          </a:p>
          <a:p>
            <a:r>
              <a:rPr lang="en-US" sz="2600" dirty="0" err="1" smtClean="0"/>
              <a:t>RolloingFileAppender</a:t>
            </a:r>
            <a:endParaRPr lang="en-US" sz="2600" dirty="0" smtClean="0"/>
          </a:p>
          <a:p>
            <a:pPr lvl="1"/>
            <a:r>
              <a:rPr lang="en-US" sz="2400" dirty="0" smtClean="0"/>
              <a:t>By size</a:t>
            </a:r>
          </a:p>
          <a:p>
            <a:pPr lvl="1"/>
            <a:r>
              <a:rPr lang="en-US" sz="2400" dirty="0" smtClean="0"/>
              <a:t>By amount of time</a:t>
            </a:r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File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RollingStyle</a:t>
            </a:r>
            <a:endParaRPr lang="en-US" sz="2400" dirty="0" smtClean="0"/>
          </a:p>
          <a:p>
            <a:pPr lvl="1"/>
            <a:r>
              <a:rPr lang="en-US" sz="2200" dirty="0" smtClean="0"/>
              <a:t>Once, Date, Size, Composite</a:t>
            </a:r>
          </a:p>
          <a:p>
            <a:r>
              <a:rPr lang="en-US" sz="2600" dirty="0" err="1" smtClean="0"/>
              <a:t>MaxFileSize</a:t>
            </a:r>
            <a:r>
              <a:rPr lang="en-US" sz="2600" dirty="0" smtClean="0"/>
              <a:t> </a:t>
            </a:r>
          </a:p>
          <a:p>
            <a:pPr lvl="1"/>
            <a:r>
              <a:rPr lang="en-US" sz="2400" dirty="0" smtClean="0"/>
              <a:t>Default to  10 MB</a:t>
            </a:r>
          </a:p>
          <a:p>
            <a:r>
              <a:rPr lang="en-US" sz="2600" dirty="0" err="1" smtClean="0"/>
              <a:t>MaxSizeRollBackups</a:t>
            </a:r>
            <a:endParaRPr lang="en-US" sz="2600" dirty="0" smtClean="0"/>
          </a:p>
          <a:p>
            <a:pPr lvl="1"/>
            <a:r>
              <a:rPr lang="en-US" sz="2400" dirty="0" smtClean="0"/>
              <a:t>0  no backup only single log file</a:t>
            </a:r>
          </a:p>
          <a:p>
            <a:pPr lvl="1"/>
            <a:r>
              <a:rPr lang="en-US" sz="2400" dirty="0" smtClean="0"/>
              <a:t>-1 no deletions ,keep all </a:t>
            </a:r>
          </a:p>
          <a:p>
            <a:r>
              <a:rPr lang="en-US" sz="2600" dirty="0" err="1" smtClean="0"/>
              <a:t>CountDirection</a:t>
            </a:r>
            <a:endParaRPr lang="en-US" sz="2600" dirty="0" smtClean="0"/>
          </a:p>
          <a:p>
            <a:pPr lvl="1"/>
            <a:r>
              <a:rPr lang="en-US" sz="2400" dirty="0" smtClean="0"/>
              <a:t>&gt;=0 new log files have higher index numbers</a:t>
            </a:r>
          </a:p>
          <a:p>
            <a:pPr lvl="1"/>
            <a:r>
              <a:rPr lang="en-US" sz="2400" dirty="0" smtClean="0"/>
              <a:t>&lt;0 new log files have lower index number (default)</a:t>
            </a:r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21408"/>
            <a:ext cx="7924800" cy="4050792"/>
          </a:xfrm>
        </p:spPr>
        <p:txBody>
          <a:bodyPr numCol="2">
            <a:normAutofit lnSpcReduction="10000"/>
          </a:bodyPr>
          <a:lstStyle/>
          <a:p>
            <a:r>
              <a:rPr lang="en-US" sz="2800" dirty="0" smtClean="0"/>
              <a:t>What is log4net?</a:t>
            </a:r>
          </a:p>
          <a:p>
            <a:r>
              <a:rPr lang="en-US" sz="2800" dirty="0" smtClean="0"/>
              <a:t>Why log4net?</a:t>
            </a:r>
          </a:p>
          <a:p>
            <a:r>
              <a:rPr lang="en-US" sz="2800" dirty="0" smtClean="0"/>
              <a:t>Basic set up log4net</a:t>
            </a:r>
          </a:p>
          <a:p>
            <a:r>
              <a:rPr lang="en-US" sz="2800" dirty="0" smtClean="0"/>
              <a:t>Log4net Configuration</a:t>
            </a:r>
          </a:p>
          <a:p>
            <a:r>
              <a:rPr lang="en-US" sz="2800" dirty="0" smtClean="0"/>
              <a:t>Logger object</a:t>
            </a:r>
          </a:p>
          <a:p>
            <a:r>
              <a:rPr lang="en-US" sz="2800" dirty="0" err="1" smtClean="0"/>
              <a:t>Appenders</a:t>
            </a:r>
            <a:endParaRPr lang="en-US" sz="2800" dirty="0" smtClean="0"/>
          </a:p>
          <a:p>
            <a:r>
              <a:rPr lang="en-US" sz="2800" dirty="0" smtClean="0"/>
              <a:t>Filter</a:t>
            </a:r>
          </a:p>
          <a:p>
            <a:r>
              <a:rPr lang="en-US" sz="2800" dirty="0" err="1" smtClean="0"/>
              <a:t>Lossy</a:t>
            </a:r>
            <a:r>
              <a:rPr lang="en-US" sz="2800" dirty="0" smtClean="0"/>
              <a:t>  log</a:t>
            </a:r>
          </a:p>
          <a:p>
            <a:r>
              <a:rPr lang="en-US" sz="2800" dirty="0" smtClean="0"/>
              <a:t>Custom </a:t>
            </a:r>
            <a:r>
              <a:rPr lang="en-US" sz="2800" dirty="0" err="1" smtClean="0"/>
              <a:t>Appender</a:t>
            </a:r>
            <a:r>
              <a:rPr lang="en-US" sz="2800" dirty="0" smtClean="0"/>
              <a:t> with Azure Document DB</a:t>
            </a:r>
          </a:p>
          <a:p>
            <a:r>
              <a:rPr lang="en-US" sz="2800" dirty="0" smtClean="0"/>
              <a:t>Tip log4php</a:t>
            </a:r>
            <a:r>
              <a:rPr lang="en-US" sz="2800" smtClean="0"/>
              <a:t>, log4j, log4javascript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ColoredAppender.csproj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FileAppender.csproj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File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DatePattern</a:t>
            </a:r>
            <a:endParaRPr lang="en-US" sz="2400" dirty="0" smtClean="0"/>
          </a:p>
          <a:p>
            <a:r>
              <a:rPr lang="en-US" sz="2400" dirty="0" err="1" smtClean="0"/>
              <a:t>DateTimeStrategy</a:t>
            </a:r>
            <a:endParaRPr lang="en-US" sz="2400" dirty="0" smtClean="0"/>
          </a:p>
          <a:p>
            <a:r>
              <a:rPr lang="en-US" sz="2400" dirty="0" err="1" smtClean="0"/>
              <a:t>StaticLogFileName</a:t>
            </a:r>
            <a:endParaRPr lang="en-US" sz="2400" dirty="0" smtClean="0"/>
          </a:p>
          <a:p>
            <a:r>
              <a:rPr lang="en-US" sz="2400" dirty="0" err="1" smtClean="0"/>
              <a:t>PreserveLogFilenameExtension</a:t>
            </a:r>
            <a:endParaRPr lang="en-US" sz="2400" dirty="0" smtClean="0"/>
          </a:p>
          <a:p>
            <a:r>
              <a:rPr lang="en-US" sz="2400" dirty="0" err="1" smtClean="0"/>
              <a:t>PreserveLogFilenmaeExtension</a:t>
            </a:r>
            <a:r>
              <a:rPr lang="en-US" sz="2400" dirty="0" smtClean="0"/>
              <a:t> = true &amp; </a:t>
            </a:r>
            <a:r>
              <a:rPr lang="en-US" sz="2400" dirty="0" err="1" smtClean="0"/>
              <a:t>countDirection</a:t>
            </a:r>
            <a:r>
              <a:rPr lang="en-US" sz="2400" dirty="0" smtClean="0"/>
              <a:t> = 1 &amp; </a:t>
            </a:r>
            <a:r>
              <a:rPr lang="en-US" sz="2400" dirty="0" err="1" smtClean="0"/>
              <a:t>StaticLogFilename</a:t>
            </a:r>
            <a:r>
              <a:rPr lang="en-US" sz="2400" dirty="0" smtClean="0"/>
              <a:t> = false, Not delete data </a:t>
            </a:r>
          </a:p>
          <a:p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RollingFileAppender.csproj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Any database that ado.net support</a:t>
            </a:r>
          </a:p>
          <a:p>
            <a:r>
              <a:rPr lang="en-US" sz="2400" dirty="0" err="1" smtClean="0"/>
              <a:t>ConnectionString</a:t>
            </a:r>
            <a:endParaRPr lang="en-US" sz="2400" dirty="0" smtClean="0"/>
          </a:p>
          <a:p>
            <a:r>
              <a:rPr lang="en-US" sz="2400" dirty="0" err="1" smtClean="0"/>
              <a:t>ConnectionStringName</a:t>
            </a:r>
            <a:endParaRPr lang="en-US" sz="2400" dirty="0" smtClean="0"/>
          </a:p>
          <a:p>
            <a:r>
              <a:rPr lang="en-US" sz="2400" dirty="0" err="1" smtClean="0"/>
              <a:t>ConnectionType</a:t>
            </a:r>
            <a:r>
              <a:rPr lang="en-US" sz="2400" dirty="0" smtClean="0"/>
              <a:t> , ADO.NET type</a:t>
            </a:r>
          </a:p>
          <a:p>
            <a:r>
              <a:rPr lang="en-US" sz="2400" dirty="0" err="1" smtClean="0"/>
              <a:t>ReconnectionOnError</a:t>
            </a:r>
            <a:r>
              <a:rPr lang="en-US" sz="2400" dirty="0" smtClean="0"/>
              <a:t> retry when error</a:t>
            </a:r>
          </a:p>
          <a:p>
            <a:r>
              <a:rPr lang="en-US" sz="2400" dirty="0" err="1" smtClean="0"/>
              <a:t>CommandType</a:t>
            </a:r>
            <a:r>
              <a:rPr lang="en-US" sz="2400" dirty="0" smtClean="0"/>
              <a:t>, Text or </a:t>
            </a:r>
            <a:r>
              <a:rPr lang="en-US" sz="2400" dirty="0" err="1" smtClean="0"/>
              <a:t>StoredProcedure</a:t>
            </a:r>
            <a:endParaRPr lang="en-US" sz="2400" dirty="0" smtClean="0"/>
          </a:p>
          <a:p>
            <a:r>
              <a:rPr lang="en-US" sz="2400" dirty="0" err="1" smtClean="0"/>
              <a:t>CommandText</a:t>
            </a:r>
            <a:r>
              <a:rPr lang="en-US" sz="2400" dirty="0" smtClean="0"/>
              <a:t> , SQL or </a:t>
            </a:r>
            <a:r>
              <a:rPr lang="en-US" sz="2400" dirty="0" err="1" smtClean="0"/>
              <a:t>StoredProcedure</a:t>
            </a:r>
            <a:r>
              <a:rPr lang="en-US" sz="2400" dirty="0" smtClean="0"/>
              <a:t> Name</a:t>
            </a:r>
          </a:p>
          <a:p>
            <a:r>
              <a:rPr lang="en-US" sz="2400" dirty="0" err="1" smtClean="0"/>
              <a:t>UserTransactions</a:t>
            </a:r>
            <a:endParaRPr lang="en-US" sz="2400" dirty="0" smtClean="0"/>
          </a:p>
          <a:p>
            <a:r>
              <a:rPr lang="en-US" sz="2400" dirty="0" smtClean="0"/>
              <a:t>Parameters</a:t>
            </a:r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Parameter Property</a:t>
            </a:r>
          </a:p>
          <a:p>
            <a:pPr lvl="1"/>
            <a:r>
              <a:rPr lang="en-US" sz="2200" dirty="0" err="1" smtClean="0"/>
              <a:t>DBType</a:t>
            </a:r>
            <a:endParaRPr lang="en-US" sz="2200" dirty="0" smtClean="0"/>
          </a:p>
          <a:p>
            <a:pPr lvl="1"/>
            <a:r>
              <a:rPr lang="en-US" sz="2200" dirty="0" smtClean="0"/>
              <a:t>Size</a:t>
            </a:r>
          </a:p>
          <a:p>
            <a:pPr lvl="1"/>
            <a:r>
              <a:rPr lang="en-US" sz="2200" dirty="0" smtClean="0"/>
              <a:t>Precision</a:t>
            </a:r>
          </a:p>
          <a:p>
            <a:pPr lvl="1"/>
            <a:r>
              <a:rPr lang="en-US" sz="2200" dirty="0" smtClean="0"/>
              <a:t>Scale</a:t>
            </a:r>
          </a:p>
          <a:p>
            <a:pPr lvl="1"/>
            <a:r>
              <a:rPr lang="en-US" sz="2200" dirty="0" smtClean="0"/>
              <a:t>Layout</a:t>
            </a:r>
          </a:p>
          <a:p>
            <a:r>
              <a:rPr lang="en-US" sz="2400" dirty="0" smtClean="0"/>
              <a:t>Install-Package </a:t>
            </a:r>
            <a:r>
              <a:rPr lang="en-US" sz="2400" dirty="0" err="1" smtClean="0"/>
              <a:t>System.Data.SQLite.Core</a:t>
            </a: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AdoNetAppender.csproj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SMTP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SMTP</a:t>
            </a:r>
            <a:endParaRPr lang="th-TH" sz="2400" dirty="0" smtClean="0"/>
          </a:p>
          <a:p>
            <a:r>
              <a:rPr lang="en-US" sz="2400" dirty="0" smtClean="0"/>
              <a:t>Username</a:t>
            </a:r>
          </a:p>
          <a:p>
            <a:r>
              <a:rPr lang="en-US" sz="2400" dirty="0" smtClean="0"/>
              <a:t>Password</a:t>
            </a:r>
          </a:p>
          <a:p>
            <a:r>
              <a:rPr lang="en-US" sz="2400" dirty="0" smtClean="0"/>
              <a:t>Authentication</a:t>
            </a:r>
          </a:p>
          <a:p>
            <a:r>
              <a:rPr lang="en-US" sz="2400" dirty="0" smtClean="0"/>
              <a:t>Port </a:t>
            </a:r>
          </a:p>
          <a:p>
            <a:r>
              <a:rPr lang="en-US" sz="2400" dirty="0" smtClean="0"/>
              <a:t>From</a:t>
            </a:r>
          </a:p>
          <a:p>
            <a:r>
              <a:rPr lang="en-US" sz="2400" dirty="0" smtClean="0"/>
              <a:t>To</a:t>
            </a:r>
          </a:p>
          <a:p>
            <a:r>
              <a:rPr lang="en-US" sz="2400" dirty="0" smtClean="0"/>
              <a:t>Subject</a:t>
            </a:r>
          </a:p>
          <a:p>
            <a:r>
              <a:rPr lang="en-US" sz="2400" dirty="0" err="1" smtClean="0"/>
              <a:t>Buffersize</a:t>
            </a:r>
            <a:endParaRPr lang="en-US" sz="2400" dirty="0" smtClean="0"/>
          </a:p>
          <a:p>
            <a:endParaRPr lang="en-US" sz="22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SmtpAppender.csproj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Layout</a:t>
            </a:r>
          </a:p>
          <a:p>
            <a:r>
              <a:rPr lang="en-US" sz="2400" dirty="0" smtClean="0"/>
              <a:t>Xml Layout</a:t>
            </a:r>
          </a:p>
          <a:p>
            <a:r>
              <a:rPr lang="en-US" sz="2400" dirty="0" smtClean="0"/>
              <a:t>Pattern Layout</a:t>
            </a:r>
          </a:p>
          <a:p>
            <a:pPr lvl="1"/>
            <a:r>
              <a:rPr lang="en-US" sz="2200" dirty="0" smtClean="0"/>
              <a:t>[%logger] %-5level - %message %newline</a:t>
            </a:r>
          </a:p>
          <a:p>
            <a:pPr lvl="1"/>
            <a:endParaRPr lang="en-US" sz="2200" dirty="0" smtClean="0"/>
          </a:p>
          <a:p>
            <a:endParaRPr lang="en-US" sz="22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Logging?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Debugging application</a:t>
            </a:r>
          </a:p>
          <a:p>
            <a:r>
              <a:rPr lang="en-US" sz="2800" dirty="0" smtClean="0"/>
              <a:t>Monitor app on production</a:t>
            </a:r>
          </a:p>
          <a:p>
            <a:pPr lvl="1"/>
            <a:r>
              <a:rPr lang="en-US" sz="2600" dirty="0" smtClean="0"/>
              <a:t>Log to text file</a:t>
            </a:r>
          </a:p>
          <a:p>
            <a:pPr lvl="1"/>
            <a:r>
              <a:rPr lang="en-US" sz="2600" dirty="0" smtClean="0"/>
              <a:t>Log to database </a:t>
            </a:r>
          </a:p>
          <a:p>
            <a:pPr lvl="1"/>
            <a:r>
              <a:rPr lang="en-US" sz="2600" dirty="0" smtClean="0"/>
              <a:t>Log to SMTP to notify error</a:t>
            </a:r>
          </a:p>
          <a:p>
            <a:r>
              <a:rPr lang="en-US" sz="2800" dirty="0" smtClean="0"/>
              <a:t>Easy and quick way to find error and fix the problem.</a:t>
            </a:r>
          </a:p>
          <a:p>
            <a:r>
              <a:rPr lang="en-US" sz="2800" dirty="0" smtClean="0"/>
              <a:t>Help other developers to understand something wrong with your code.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Specification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"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r>
              <a:rPr lang="en-US" sz="2800" dirty="0" smtClean="0"/>
              <a:t>date %</a:t>
            </a:r>
            <a:r>
              <a:rPr lang="en-US" sz="2800" dirty="0" smtClean="0">
                <a:solidFill>
                  <a:srgbClr val="FF0000"/>
                </a:solidFill>
              </a:rPr>
              <a:t>thread</a:t>
            </a:r>
            <a:r>
              <a:rPr lang="en-US" sz="2800" dirty="0" smtClean="0"/>
              <a:t> - [%</a:t>
            </a:r>
            <a:r>
              <a:rPr lang="en-US" sz="28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/>
              <a:t>level] %</a:t>
            </a:r>
            <a:r>
              <a:rPr lang="en-US" sz="2800" dirty="0" smtClean="0">
                <a:solidFill>
                  <a:srgbClr val="FF0000"/>
                </a:solidFill>
              </a:rPr>
              <a:t>10.30</a:t>
            </a:r>
            <a:r>
              <a:rPr lang="en-US" sz="2800" dirty="0" smtClean="0"/>
              <a:t>logger %</a:t>
            </a:r>
            <a:r>
              <a:rPr lang="en-US" sz="2800" dirty="0" err="1" smtClean="0"/>
              <a:t>message%newline%exception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%</a:t>
            </a:r>
          </a:p>
          <a:p>
            <a:r>
              <a:rPr lang="en-US" sz="2800" dirty="0" smtClean="0"/>
              <a:t>Variable</a:t>
            </a:r>
          </a:p>
          <a:p>
            <a:r>
              <a:rPr lang="en-US" sz="2800" dirty="0" smtClean="0"/>
              <a:t>Modifiers</a:t>
            </a:r>
          </a:p>
          <a:p>
            <a:pPr lvl="1"/>
            <a:r>
              <a:rPr lang="en-US" sz="2600" dirty="0" smtClean="0"/>
              <a:t>Right justify , move to right, add space left</a:t>
            </a:r>
            <a:br>
              <a:rPr lang="en-US" sz="2600" dirty="0" smtClean="0"/>
            </a:br>
            <a:r>
              <a:rPr lang="en-US" sz="2600" dirty="0" smtClean="0"/>
              <a:t> [   INFO]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- Left justify, move to left, add space on right</a:t>
            </a:r>
            <a:br>
              <a:rPr lang="en-US" sz="2600" dirty="0" smtClean="0"/>
            </a:br>
            <a:r>
              <a:rPr lang="en-US" sz="2600" dirty="0" smtClean="0"/>
              <a:t>[INFO   ]</a:t>
            </a:r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Specification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Recommend </a:t>
            </a:r>
          </a:p>
          <a:p>
            <a:r>
              <a:rPr lang="en-US" sz="2200" dirty="0" smtClean="0"/>
              <a:t>Date</a:t>
            </a:r>
          </a:p>
          <a:p>
            <a:r>
              <a:rPr lang="en-US" sz="2200" dirty="0" smtClean="0"/>
              <a:t>Exception</a:t>
            </a:r>
          </a:p>
          <a:p>
            <a:r>
              <a:rPr lang="en-US" sz="2200" dirty="0" smtClean="0"/>
              <a:t>level</a:t>
            </a:r>
          </a:p>
          <a:p>
            <a:r>
              <a:rPr lang="en-US" sz="2200" dirty="0" smtClean="0"/>
              <a:t>Logger</a:t>
            </a:r>
          </a:p>
          <a:p>
            <a:r>
              <a:rPr lang="en-US" sz="2200" dirty="0" smtClean="0"/>
              <a:t>Message</a:t>
            </a:r>
          </a:p>
          <a:p>
            <a:r>
              <a:rPr lang="en-US" sz="2200" dirty="0" smtClean="0"/>
              <a:t>Thread</a:t>
            </a:r>
          </a:p>
          <a:p>
            <a:r>
              <a:rPr lang="en-US" sz="2200" dirty="0" smtClean="0"/>
              <a:t>High cost not good for production</a:t>
            </a:r>
          </a:p>
          <a:p>
            <a:r>
              <a:rPr lang="en-US" sz="2200" dirty="0" smtClean="0"/>
              <a:t>Identity, </a:t>
            </a:r>
            <a:r>
              <a:rPr lang="en-US" sz="2200" dirty="0" err="1" smtClean="0"/>
              <a:t>username,file</a:t>
            </a:r>
            <a:r>
              <a:rPr lang="en-US" sz="2200" dirty="0" smtClean="0"/>
              <a:t>, </a:t>
            </a:r>
            <a:r>
              <a:rPr lang="en-US" sz="2200" dirty="0" err="1" smtClean="0"/>
              <a:t>location,line,method,stacktrace</a:t>
            </a:r>
            <a:endParaRPr lang="en-US" sz="2200" dirty="0" smtClean="0"/>
          </a:p>
          <a:p>
            <a:endParaRPr lang="en-US" sz="2200" dirty="0" smtClean="0"/>
          </a:p>
          <a:p>
            <a:pPr lvl="1"/>
            <a:endParaRPr lang="en-US" sz="2200" dirty="0" smtClean="0"/>
          </a:p>
          <a:p>
            <a:endParaRPr lang="en-US" sz="22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LayoutAndPattern.csproj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for log thing, interfacing with log4net</a:t>
            </a:r>
          </a:p>
          <a:p>
            <a:r>
              <a:rPr lang="en-US" sz="2800" dirty="0" smtClean="0"/>
              <a:t>Isolated application logging</a:t>
            </a:r>
          </a:p>
          <a:p>
            <a:r>
              <a:rPr lang="en-US" sz="2800" dirty="0" smtClean="0"/>
              <a:t>Multiple logger object in application</a:t>
            </a:r>
          </a:p>
          <a:p>
            <a:r>
              <a:rPr lang="en-US" sz="2800" dirty="0" smtClean="0"/>
              <a:t>Each log can have difference level &amp; </a:t>
            </a:r>
            <a:r>
              <a:rPr lang="en-US" sz="2800" dirty="0" err="1" smtClean="0"/>
              <a:t>appender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LoggerObject.csproj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 of Filter</a:t>
            </a:r>
          </a:p>
          <a:p>
            <a:r>
              <a:rPr lang="en-US" sz="2800" dirty="0" err="1" smtClean="0"/>
              <a:t>acceptOnMatch</a:t>
            </a:r>
            <a:endParaRPr lang="en-US" sz="2800" dirty="0" smtClean="0"/>
          </a:p>
          <a:p>
            <a:pPr lvl="1"/>
            <a:r>
              <a:rPr lang="en-US" sz="2600" dirty="0" smtClean="0"/>
              <a:t>True &gt; Log</a:t>
            </a:r>
          </a:p>
          <a:p>
            <a:pPr lvl="1"/>
            <a:r>
              <a:rPr lang="en-US" sz="2600" dirty="0" smtClean="0"/>
              <a:t>False &gt; Deny </a:t>
            </a:r>
          </a:p>
          <a:p>
            <a:pPr lvl="1"/>
            <a:r>
              <a:rPr lang="en-US" sz="2600" dirty="0" smtClean="0"/>
              <a:t>neutral &gt; next to filter (not exist for </a:t>
            </a:r>
            <a:r>
              <a:rPr lang="en-US" sz="2800" dirty="0" err="1" smtClean="0"/>
              <a:t>LevelRangeFilter</a:t>
            </a:r>
            <a:r>
              <a:rPr lang="en-US" sz="2600" dirty="0" smtClean="0"/>
              <a:t>)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Filter.csproj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Logging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Logging only importance context</a:t>
            </a:r>
          </a:p>
          <a:p>
            <a:r>
              <a:rPr lang="en-US" sz="2800" dirty="0" smtClean="0"/>
              <a:t>Try to get more info with less resource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LossyLog.csproj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Log4net for </a:t>
            </a:r>
            <a:r>
              <a:rPr lang="en-US" dirty="0" err="1" smtClean="0"/>
              <a:t>Mvc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Config</a:t>
            </a:r>
            <a:r>
              <a:rPr lang="en-US" sz="2800" dirty="0" smtClean="0"/>
              <a:t> in </a:t>
            </a:r>
            <a:r>
              <a:rPr lang="en-US" sz="2800" dirty="0" err="1" smtClean="0"/>
              <a:t>web.config</a:t>
            </a:r>
            <a:endParaRPr lang="en-US" sz="2800" dirty="0" smtClean="0"/>
          </a:p>
          <a:p>
            <a:r>
              <a:rPr lang="en-US" sz="2800" dirty="0" smtClean="0"/>
              <a:t>Initialize in Global.ascx</a:t>
            </a:r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log4net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Logging framework for monitor , debug your application</a:t>
            </a:r>
          </a:p>
          <a:p>
            <a:r>
              <a:rPr lang="en-US" sz="2800" dirty="0" smtClean="0"/>
              <a:t>Port of log4j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MvcLog4Net.csproj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Log4NET, Azure document db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Log4NET, Azure document db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770466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Log4J</a:t>
            </a:r>
            <a:br>
              <a:rPr lang="en-US" dirty="0" smtClean="0"/>
            </a:br>
            <a:r>
              <a:rPr lang="en-US" dirty="0" smtClean="0"/>
              <a:t>Log4PHP</a:t>
            </a:r>
            <a:br>
              <a:rPr lang="en-US" dirty="0" smtClean="0"/>
            </a:br>
            <a:r>
              <a:rPr lang="en-US" dirty="0" smtClean="0"/>
              <a:t>Log4JavaScript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172200" cy="2286000"/>
          </a:xfrm>
        </p:spPr>
        <p:txBody>
          <a:bodyPr/>
          <a:lstStyle/>
          <a:p>
            <a:r>
              <a:rPr lang="en-US" dirty="0" err="1" smtClean="0"/>
              <a:t>Noonswoon</a:t>
            </a:r>
            <a:r>
              <a:rPr lang="en-US" dirty="0" smtClean="0"/>
              <a:t> Careers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8800" y="1828800"/>
            <a:ext cx="5867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noonswoonapp.com/careers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41" y="2286000"/>
            <a:ext cx="884125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Why’s log4net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Standard way of logging system</a:t>
            </a:r>
          </a:p>
          <a:p>
            <a:r>
              <a:rPr lang="en-US" sz="2800" dirty="0" smtClean="0"/>
              <a:t>Can share knowledge to other platform Java , PHP</a:t>
            </a:r>
          </a:p>
          <a:p>
            <a:r>
              <a:rPr lang="en-US" sz="2800" dirty="0" smtClean="0"/>
              <a:t>Portable configuration</a:t>
            </a:r>
          </a:p>
          <a:p>
            <a:r>
              <a:rPr lang="en-US" sz="2800" dirty="0" smtClean="0"/>
              <a:t>A lot of </a:t>
            </a:r>
            <a:r>
              <a:rPr lang="en-US" sz="2800" dirty="0" err="1" smtClean="0"/>
              <a:t>appenders</a:t>
            </a:r>
            <a:endParaRPr lang="en-US" sz="2800" dirty="0" smtClean="0"/>
          </a:p>
          <a:p>
            <a:r>
              <a:rPr lang="en-US" sz="2800" dirty="0" smtClean="0"/>
              <a:t>Mature , many features and third party </a:t>
            </a:r>
            <a:r>
              <a:rPr lang="en-US" sz="2800" dirty="0" err="1" smtClean="0"/>
              <a:t>plugin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 up log4net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 steps</a:t>
            </a:r>
          </a:p>
          <a:p>
            <a:pPr lvl="1"/>
            <a:r>
              <a:rPr lang="en-US" sz="3200" dirty="0" smtClean="0"/>
              <a:t>Configure your log4net</a:t>
            </a:r>
          </a:p>
          <a:p>
            <a:pPr lvl="1"/>
            <a:r>
              <a:rPr lang="en-US" sz="3200" dirty="0" smtClean="0"/>
              <a:t>Create logger object</a:t>
            </a:r>
          </a:p>
          <a:p>
            <a:pPr lvl="1"/>
            <a:r>
              <a:rPr lang="en-US" sz="3200" dirty="0" smtClean="0"/>
              <a:t>Log something</a:t>
            </a:r>
          </a:p>
          <a:p>
            <a:pPr lvl="1"/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BasicConfiguration.csproj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Log4net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 smtClean="0"/>
              <a:t>Default configuration </a:t>
            </a:r>
          </a:p>
          <a:p>
            <a:pPr lvl="2"/>
            <a:r>
              <a:rPr lang="en-US" sz="2400" dirty="0" smtClean="0"/>
              <a:t>Simple, only  for console</a:t>
            </a:r>
          </a:p>
          <a:p>
            <a:pPr lvl="1"/>
            <a:r>
              <a:rPr lang="en-US" sz="2600" dirty="0" smtClean="0"/>
              <a:t>XML configuration</a:t>
            </a:r>
          </a:p>
          <a:p>
            <a:pPr lvl="2"/>
            <a:r>
              <a:rPr lang="en-US" sz="2400" dirty="0" smtClean="0"/>
              <a:t>Flexible , can change on runtime, more </a:t>
            </a:r>
            <a:r>
              <a:rPr lang="en-US" sz="2400" dirty="0" err="1" smtClean="0"/>
              <a:t>appender</a:t>
            </a:r>
            <a:endParaRPr lang="en-US" sz="2400" dirty="0" smtClean="0"/>
          </a:p>
          <a:p>
            <a:pPr lvl="2"/>
            <a:r>
              <a:rPr lang="en-US" sz="2400" dirty="0" smtClean="0"/>
              <a:t>No compile time checked , lack of document of XML schema</a:t>
            </a:r>
          </a:p>
          <a:p>
            <a:pPr lvl="1"/>
            <a:r>
              <a:rPr lang="en-US" sz="2600" dirty="0" smtClean="0"/>
              <a:t>Code</a:t>
            </a:r>
          </a:p>
          <a:p>
            <a:pPr lvl="2"/>
            <a:r>
              <a:rPr lang="en-US" sz="2400" dirty="0" smtClean="0"/>
              <a:t>No data file to ship</a:t>
            </a:r>
          </a:p>
          <a:p>
            <a:pPr lvl="2"/>
            <a:r>
              <a:rPr lang="en-US" sz="2400" dirty="0" smtClean="0"/>
              <a:t>Logging behavior is fixed, need to recompile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ConfiguringLog4Net.csproj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="" xmlns:p14="http://schemas.microsoft.com/office/powerpoint/2010/main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1362</TotalTime>
  <Words>1126</Words>
  <Application>Microsoft Office PowerPoint</Application>
  <PresentationFormat>On-screen Show (4:3)</PresentationFormat>
  <Paragraphs>369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Wood Type</vt:lpstr>
      <vt:lpstr>Storyboard Layouts</vt:lpstr>
      <vt:lpstr>Advanced Debugging and monitoring your MVC Application with Log4net </vt:lpstr>
      <vt:lpstr>Agenda</vt:lpstr>
      <vt:lpstr>Why do we need Logging?</vt:lpstr>
      <vt:lpstr>What is log4net</vt:lpstr>
      <vt:lpstr>Why’s log4net</vt:lpstr>
      <vt:lpstr>Basic Set up log4net</vt:lpstr>
      <vt:lpstr>DEMO</vt:lpstr>
      <vt:lpstr>Configuring Log4net</vt:lpstr>
      <vt:lpstr>DEMO</vt:lpstr>
      <vt:lpstr>External Config File</vt:lpstr>
      <vt:lpstr>External Config File</vt:lpstr>
      <vt:lpstr>DEMO</vt:lpstr>
      <vt:lpstr>DEBUG log4net configuration</vt:lpstr>
      <vt:lpstr>DEMO</vt:lpstr>
      <vt:lpstr>Level</vt:lpstr>
      <vt:lpstr>DEMO</vt:lpstr>
      <vt:lpstr>Appender</vt:lpstr>
      <vt:lpstr>SOME Appenders</vt:lpstr>
      <vt:lpstr>Rolling File Appender</vt:lpstr>
      <vt:lpstr>DEMO</vt:lpstr>
      <vt:lpstr>DEMO</vt:lpstr>
      <vt:lpstr>Rolling File Appender</vt:lpstr>
      <vt:lpstr>DEMO</vt:lpstr>
      <vt:lpstr>ADO.NET Appender</vt:lpstr>
      <vt:lpstr>ADO.NET Appender</vt:lpstr>
      <vt:lpstr>DEMO</vt:lpstr>
      <vt:lpstr>SMTP Appender</vt:lpstr>
      <vt:lpstr>DEMO</vt:lpstr>
      <vt:lpstr>Pattern Layout</vt:lpstr>
      <vt:lpstr>Pattern Specification</vt:lpstr>
      <vt:lpstr>Pattern Specification</vt:lpstr>
      <vt:lpstr>DEMO</vt:lpstr>
      <vt:lpstr>Logger object</vt:lpstr>
      <vt:lpstr>DEMO</vt:lpstr>
      <vt:lpstr>Filter </vt:lpstr>
      <vt:lpstr>DEMO</vt:lpstr>
      <vt:lpstr>Lossy Logging</vt:lpstr>
      <vt:lpstr>DEMO</vt:lpstr>
      <vt:lpstr>Log4net for Mvc Application</vt:lpstr>
      <vt:lpstr>DEMO</vt:lpstr>
      <vt:lpstr>Extend Log4NET, Azure document db</vt:lpstr>
      <vt:lpstr>Extend Log4NET, Azure document db</vt:lpstr>
      <vt:lpstr>TiPS Log4J Log4PHP Log4JavaScript</vt:lpstr>
      <vt:lpstr>Noonswoon Careers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Areepong, Chalermpon (Agoda)</dc:creator>
  <cp:lastModifiedBy>TOSHIBA</cp:lastModifiedBy>
  <cp:revision>134</cp:revision>
  <dcterms:created xsi:type="dcterms:W3CDTF">2006-08-16T00:00:00Z</dcterms:created>
  <dcterms:modified xsi:type="dcterms:W3CDTF">2015-02-11T08:24:04Z</dcterms:modified>
</cp:coreProperties>
</file>