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84" r:id="rId3"/>
    <p:sldId id="262" r:id="rId4"/>
    <p:sldId id="285" r:id="rId5"/>
    <p:sldId id="283" r:id="rId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427AA2"/>
    <a:srgbClr val="38B9AF"/>
    <a:srgbClr val="268BD2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4" autoAdjust="0"/>
    <p:restoredTop sz="67401" autoAdjust="0"/>
  </p:normalViewPr>
  <p:slideViewPr>
    <p:cSldViewPr>
      <p:cViewPr varScale="1">
        <p:scale>
          <a:sx n="96" d="100"/>
          <a:sy n="96" d="100"/>
        </p:scale>
        <p:origin x="1662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tform.com/blog/a-crash-course-in-typography-the-basics-of-typ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asham/2175a16ab7c60ce8e00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asham/2175a16ab7c60ce8e00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design-weekly.com/2014/11/18/viewport-units-vw-vh-vmin-vmax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https://www.jotform.com/blog/a-crash-course-in-typography-the-basics-of-type/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https://gist.github.com/basham/2175a16ab7c60ce8e001</a:t>
            </a:r>
            <a:endParaRPr lang="en-US" dirty="0"/>
          </a:p>
          <a:p>
            <a:r>
              <a:rPr lang="en-US" dirty="0"/>
              <a:t>https://www.w3.org/Style/Examples/007/units.en.html</a:t>
            </a:r>
          </a:p>
          <a:p>
            <a:endParaRPr lang="en-US" dirty="0"/>
          </a:p>
          <a:p>
            <a:r>
              <a:rPr lang="en-US" dirty="0"/>
              <a:t>DPI PPI/pixel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https://gist.github.com/basham/2175a16ab7c60ce8e001</a:t>
            </a:r>
            <a:endParaRPr lang="en-US" dirty="0"/>
          </a:p>
          <a:p>
            <a:r>
              <a:rPr lang="en-US" dirty="0"/>
              <a:t>https://www.w3.org/Style/Examples/007/units.en.html</a:t>
            </a:r>
          </a:p>
          <a:p>
            <a:endParaRPr lang="en-US" dirty="0"/>
          </a:p>
          <a:p>
            <a:r>
              <a:rPr lang="en-US" dirty="0"/>
              <a:t>DPI PPI/pixel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4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Vmin</a:t>
            </a:r>
            <a:r>
              <a:rPr lang="en-US" dirty="0"/>
              <a:t>/ </a:t>
            </a:r>
            <a:r>
              <a:rPr lang="en-US" dirty="0" err="1"/>
              <a:t>vmax</a:t>
            </a:r>
            <a:r>
              <a:rPr lang="bg-BG" dirty="0"/>
              <a:t>*</a:t>
            </a:r>
          </a:p>
          <a:p>
            <a:endParaRPr lang="bg-BG" dirty="0"/>
          </a:p>
          <a:p>
            <a:r>
              <a:rPr lang="en-US">
                <a:hlinkClick r:id="rId3"/>
              </a:rPr>
              <a:t>https://web-design-weekly.com/2014/11/18/viewport-units-vw-vh-vmin-vmax/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9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Units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9A80B1-0888-455A-9CA8-50BF94B6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3284"/>
            <a:ext cx="7886700" cy="4392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1600" dirty="0"/>
              <a:t>	</a:t>
            </a:r>
            <a:r>
              <a:rPr lang="en-US" sz="1600" dirty="0"/>
              <a:t>CSS </a:t>
            </a:r>
            <a:r>
              <a:rPr lang="bg-BG" sz="1600" dirty="0"/>
              <a:t>ни позволява да боравим с различни мерни единици</a:t>
            </a:r>
            <a:r>
              <a:rPr lang="en-US" sz="1600" dirty="0"/>
              <a:t> </a:t>
            </a:r>
            <a:r>
              <a:rPr lang="bg-BG" sz="1600" dirty="0"/>
              <a:t>за да обозначим даден размер. Част от тях са</a:t>
            </a:r>
            <a:r>
              <a:rPr lang="en-US" sz="1600" dirty="0"/>
              <a:t> </a:t>
            </a:r>
            <a:r>
              <a:rPr lang="bg-BG" sz="1600" dirty="0"/>
              <a:t>исторически наследени от традиционната типография – точки </a:t>
            </a:r>
            <a:r>
              <a:rPr lang="en-US" sz="1600" dirty="0"/>
              <a:t>(points/</a:t>
            </a:r>
            <a:r>
              <a:rPr lang="en-US" sz="1600" dirty="0" err="1"/>
              <a:t>pt</a:t>
            </a:r>
            <a:r>
              <a:rPr lang="en-US" sz="1600" dirty="0"/>
              <a:t>) </a:t>
            </a:r>
            <a:r>
              <a:rPr lang="bg-BG" sz="1600" dirty="0"/>
              <a:t>и пики (</a:t>
            </a:r>
            <a:r>
              <a:rPr lang="en-US" sz="1600" dirty="0"/>
              <a:t>pica/pc</a:t>
            </a:r>
            <a:r>
              <a:rPr lang="bg-BG" sz="1600" dirty="0"/>
              <a:t>)</a:t>
            </a:r>
            <a:r>
              <a:rPr lang="en-US" sz="1600" dirty="0"/>
              <a:t>. </a:t>
            </a:r>
            <a:r>
              <a:rPr lang="bg-BG" sz="1600" dirty="0"/>
              <a:t>Други са познати от ежедневието ни - например сантиметри (</a:t>
            </a:r>
            <a:r>
              <a:rPr lang="en-US" sz="1600" dirty="0"/>
              <a:t>cm</a:t>
            </a:r>
            <a:r>
              <a:rPr lang="bg-BG" sz="1600" dirty="0"/>
              <a:t>) и инчове</a:t>
            </a:r>
            <a:r>
              <a:rPr lang="en-US" sz="1600" dirty="0"/>
              <a:t> (in)</a:t>
            </a:r>
            <a:r>
              <a:rPr lang="bg-BG" sz="1600" dirty="0"/>
              <a:t>. Друга единица с която работим често е пиксел (</a:t>
            </a:r>
            <a:r>
              <a:rPr lang="en-US" sz="1600" dirty="0"/>
              <a:t>px</a:t>
            </a:r>
            <a:r>
              <a:rPr lang="bg-BG" sz="1600" dirty="0"/>
              <a:t>)</a:t>
            </a:r>
            <a:r>
              <a:rPr lang="en-US" sz="1600" dirty="0"/>
              <a:t>.</a:t>
            </a:r>
            <a:endParaRPr lang="bg-BG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bg-BG" sz="1600" dirty="0"/>
              <a:t>Пиксел(</a:t>
            </a:r>
            <a:r>
              <a:rPr lang="en-US" sz="1600" dirty="0"/>
              <a:t>pixel / picture element</a:t>
            </a:r>
            <a:r>
              <a:rPr lang="bg-BG" sz="1600" dirty="0"/>
              <a:t>)</a:t>
            </a:r>
            <a:r>
              <a:rPr lang="en-US" sz="1600" dirty="0"/>
              <a:t> </a:t>
            </a:r>
            <a:r>
              <a:rPr lang="bg-BG" sz="1600" dirty="0"/>
              <a:t>е най-малкият елемент, който изгражда двумерно цифрово изображение – малка точка с променливи за цвят и яркост. Множество от такива пиксели подредени в правоъгълна решетка определят т.нар резолюция / разделителна способност.</a:t>
            </a:r>
          </a:p>
          <a:p>
            <a:pPr marL="0" indent="0">
              <a:buNone/>
            </a:pPr>
            <a:endParaRPr lang="bg-BG" sz="1600" dirty="0"/>
          </a:p>
          <a:p>
            <a:pPr marL="0" indent="0">
              <a:buNone/>
            </a:pPr>
            <a:r>
              <a:rPr lang="bg-BG" sz="1600" dirty="0"/>
              <a:t>	Наличието на множество мерни единици </a:t>
            </a:r>
            <a:r>
              <a:rPr lang="bg-BG" sz="1600" b="1" dirty="0"/>
              <a:t>не означава, </a:t>
            </a:r>
            <a:r>
              <a:rPr lang="bg-BG" sz="1600" dirty="0"/>
              <a:t>че всяка от тях се отнася за строго определено свойство</a:t>
            </a:r>
            <a:r>
              <a:rPr lang="en-US" sz="1600" dirty="0"/>
              <a:t>/property </a:t>
            </a:r>
            <a:r>
              <a:rPr lang="bg-BG" sz="1600" dirty="0"/>
              <a:t>на елемент. На практика няма ограничение какво трябва да бъде ползвано</a:t>
            </a:r>
            <a:r>
              <a:rPr lang="en-US" sz="1600" dirty="0"/>
              <a:t>.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25378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Units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Абсолютни мерни единици 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A4B635-682D-4994-BD45-C3695AA88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1355"/>
            <a:ext cx="7886700" cy="3816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1600" dirty="0"/>
              <a:t>	Абсолютните мерни единици при използване в </a:t>
            </a:r>
            <a:r>
              <a:rPr lang="en-US" sz="1600" dirty="0"/>
              <a:t>CSS</a:t>
            </a:r>
            <a:r>
              <a:rPr lang="bg-BG" sz="1600" dirty="0"/>
              <a:t>, имат същото значение както и в реалния живот,  но  са зависими от резолюцията на устройството на което биват използвани. </a:t>
            </a:r>
          </a:p>
          <a:p>
            <a:pPr marL="0" indent="0">
              <a:buNone/>
            </a:pPr>
            <a:r>
              <a:rPr lang="bg-BG" sz="1600" dirty="0"/>
              <a:t>	В миналото по спецификация абсолютните мерни единици ползвани в </a:t>
            </a:r>
            <a:r>
              <a:rPr lang="en-US" sz="1600" dirty="0"/>
              <a:t>CSS </a:t>
            </a:r>
            <a:r>
              <a:rPr lang="bg-BG" sz="1600" dirty="0"/>
              <a:t>е трянвало да отговарят на размерите независимо дали са на дисплей или принтирани. Поради голямо количество некоректни имплементации тази концепция е изоставена и към днешна дата абсолютните единици трябва да отговарят коректно на размера само на принтирани материали.</a:t>
            </a:r>
          </a:p>
          <a:p>
            <a:pPr marL="0" indent="0">
              <a:buNone/>
            </a:pPr>
            <a:r>
              <a:rPr lang="bg-BG" sz="1600" dirty="0"/>
              <a:t>	Друга причина да избягваме ползването на абсолютни единици е фактът, че в днешно време ползваме все повече и различни по характеристики диспеи – 1 см на десктоп изглежда малък, на часовник – голям. </a:t>
            </a:r>
          </a:p>
        </p:txBody>
      </p:sp>
    </p:spTree>
    <p:extLst>
      <p:ext uri="{BB962C8B-B14F-4D97-AF65-F5344CB8AC3E}">
        <p14:creationId xmlns:p14="http://schemas.microsoft.com/office/powerpoint/2010/main" val="284157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Units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Абсолютни мерни единици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055" y="1489348"/>
            <a:ext cx="39338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0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Units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Релативни мерни единици 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92D2D6-4802-4597-ABAA-9BFD6428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340"/>
            <a:ext cx="7886700" cy="3816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1600" dirty="0"/>
              <a:t>	Релативните мерни единици обозначават дължина съотносима към друга дължина. Използването на такива единици позволява скалиране спрямо зададената основна стойност.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E96F5-4E32-42D9-B5ED-E8F81F0B9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213" y="2169765"/>
            <a:ext cx="5444091" cy="27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0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1918</TotalTime>
  <Words>117</Words>
  <Application>Microsoft Office PowerPoint</Application>
  <PresentationFormat>On-screen Show (16:10)</PresentationFormat>
  <Paragraphs>32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342</cp:revision>
  <dcterms:created xsi:type="dcterms:W3CDTF">2015-10-11T06:58:48Z</dcterms:created>
  <dcterms:modified xsi:type="dcterms:W3CDTF">2019-03-27T13:11:23Z</dcterms:modified>
</cp:coreProperties>
</file>