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6" r:id="rId3"/>
    <p:sldId id="311" r:id="rId4"/>
    <p:sldId id="312" r:id="rId5"/>
    <p:sldId id="310" r:id="rId6"/>
    <p:sldId id="313" r:id="rId7"/>
    <p:sldId id="314" r:id="rId8"/>
    <p:sldId id="317" r:id="rId9"/>
    <p:sldId id="315" r:id="rId10"/>
    <p:sldId id="320" r:id="rId11"/>
    <p:sldId id="321" r:id="rId12"/>
    <p:sldId id="31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/>
              <a:t>https://education.github.com/git-cheat-sheet-education.pdf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in the above diagram indicates a central server that could be local or remote which is directly connected to each of the programmer’s workstation.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programmer can extract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their workstations with the data present in the repository or can make changes to the data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repository. Every operation is performed directly on the repository.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it seems pretty convenient to maintain a single repository, it has some major drawbacks. Some of them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locally available; meaning you always need to be connected to a network to perform any action.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everything is centralized, in any case of the central server getting crashed or corrupted will result in losing the entire data of the project.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when Distributed VCS comes to the rescue.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SVN CHECKOUT / SVN COMMIT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Необходима е връзка със </a:t>
            </a:r>
            <a:r>
              <a:rPr lang="en-US" b="0" baseline="0" dirty="0"/>
              <a:t>Repository</a:t>
            </a:r>
            <a:r>
              <a:rPr lang="bg-BG" b="0" baseline="0" dirty="0"/>
              <a:t>_то!</a:t>
            </a: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https://mentormate.com/blog/differences-git-svn/</a:t>
            </a: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/>
              <a:t>Git</a:t>
            </a:r>
            <a:r>
              <a:rPr lang="en-US" b="0" baseline="0" dirty="0"/>
              <a:t> clone,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do not necessarily rely on a central server to store all the versions of a project file.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Distributed VCS, every contributor has a local copy or “clone” of the main repository i.e. everyone maintains a local repository of their own which contains all the files and metadata present in the main repository.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update their local repositories with new data from the central server by an operation called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and affect changes to the main repository by an operation called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from their local repository.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 of cloning an entire repository into your workstation to get a local repository gives you the following advantages: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(except push &amp; pull) are very fast because the tool only needs to access the hard drive, not a remote server. Hence, you do not always need an internet connection.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 new change-sets can be done locally without manipulating the data on the main repository. Once you have a group of change-sets ready, you can push them all at once.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 contributor has a full copy of the project repository, they can share changes with one another if they want to get some feedback before affecting changes in the main repository.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central server gets crashed at any point of time, the lost data can be easily recovered from any one of the contributor’s local repositories.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knowing Distributed VCS, its time we take a dive into what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Разлика между репо и бранч?!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12.11.2018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45" y="1357449"/>
            <a:ext cx="6378309" cy="33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26278"/>
            <a:ext cx="6336704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operations and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init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ново хранилище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repository;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clone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копие от ЛОКАЛНО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clone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username@host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:/path/to/repository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копие от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remote server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commit –m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–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добавяне на промените ви към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head, 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но не към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  <a:p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push 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изпращане на промените към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checkout –b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&gt; -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нов бранч и прехвърляне към него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checkout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&gt; -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прехвърляне към съответния бранч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pull–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прихващане и добавяне на промени ОТ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remote server-a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КЪМ нашето работно копие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merge 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прихващане и добавяне на промени към нашия активен бранч от друг, който е посочен</a:t>
            </a:r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Version Control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е софтуер, който позволява на разработчиците да работят заедно върху един и същи проект, като наред с това поддържат пълна и точна документация за развитието на проекта във времето.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Цели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Да позволи едновременната работа на двама или повече човека върху един и същи проект;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Да не допуска презаписване на работата на друг разработчик;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Да поддържа история за различните „версии“ на проекта.</a:t>
            </a: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Съществуват две категории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Centralized Version Control System (CVCS).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Subversion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SVN</a:t>
            </a:r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Distributed/Decentralized Version Control System (DVCS).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Version Control System 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Защо ни е необходим?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Докато работим, постоянно правим промени по кода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Понякога отделяме часове за да направим някаква промяна, която</a:t>
            </a:r>
            <a:r>
              <a:rPr lang="en-US" sz="1400" dirty="0"/>
              <a:t> </a:t>
            </a:r>
            <a:r>
              <a:rPr lang="bg-BG" sz="1400" dirty="0"/>
              <a:t>после решаваме да отхвърлим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Ако не сме си направили backup преди да започнем въпросната</a:t>
            </a:r>
            <a:r>
              <a:rPr lang="en-US" sz="1400" dirty="0"/>
              <a:t> </a:t>
            </a:r>
            <a:r>
              <a:rPr lang="ru-RU" sz="1400" dirty="0"/>
              <a:t>промяна, ще ни се наложи да отделим ужасно много време за да</a:t>
            </a:r>
            <a:r>
              <a:rPr lang="en-US" sz="1400" dirty="0"/>
              <a:t> </a:t>
            </a:r>
            <a:r>
              <a:rPr lang="ru-RU" sz="1400" dirty="0"/>
              <a:t>върнем всичко така както си е било преди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Може и никога да не успеем да възстановим проекта в положението в което последно е работил добре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Ако имаме контрол на версиите на нашата система/проект и знаем как да го ползваме - гореописаният проблем няма как да се случи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(CVCS). Subversion/SVN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127893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Централизираните системи за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Version Control(VC)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са базирани на идеята, че съществува 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единично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„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централно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“ копие на проекта (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базирано някъде на сървър. Разработчиците „предават на съхранение, въвличат“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commit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своите промени към това централно копие.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Commit-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ването на промяна означава, съответната промяна да бъде записана в това централно копие. След предаването на промяната в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repository-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то, тази промяна е видна за други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developer-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и и те могат да я „дръпнат“(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След този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“pull”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, системата за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VC,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автоматично ще обнови съдържанието на проекта при останалите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developer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-и.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Типичен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workflow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CVCS :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Update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за да се обнови проекта с промени правени от други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Разработване на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feature,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оправяне на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bug,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тестване дали всичко работи правилно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Commit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на направените промени, така че да могат а бъдат ползвани от други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Проблеми на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CVCS: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-то не е достъпно локално – трябва винаги да си свързан за да се предприеме някакво действие;</a:t>
            </a: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2.     Ако нещо се случи със сървъра и няма копие ще загубим целия проект.	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(CVCS). Subversion/SVN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358811"/>
            <a:ext cx="7884368" cy="3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Други попуярни освен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– Mercurial/Bazaar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Този тип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VCS,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не разчитат на централен сървър, който да съхранява всички версии на файловете. Вместо това всеки девелопър има свое „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клонирано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локално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копие на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-то на своя хард диск. Това копие съдържа проекта и пълна история на проекта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Процесът на дърпане на промени се нарича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”,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процесът на промените ни 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„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Важно да се знае – децентрализираните системи за контрол НЕ отричат концепцията за централно копие (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 Просто при децентрализираните това копие е опция, а не задължение </a:t>
            </a:r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88" y="1201316"/>
            <a:ext cx="5673824" cy="37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Защо искаме да ползваме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?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Гъвкава система за управление на версиите на кода (version</a:t>
            </a:r>
            <a:r>
              <a:rPr lang="en-US" sz="1400" dirty="0"/>
              <a:t> control), </a:t>
            </a:r>
            <a:r>
              <a:rPr lang="bg-BG" sz="1400" dirty="0"/>
              <a:t>която позволява разпределение на задачите между програмистите; Всеки от тях има свое копие на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Всяко копие съдържа пълна история на промените, които са правени;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Нелинеен* процес на работа;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Branching,</a:t>
            </a:r>
            <a:r>
              <a:rPr lang="bg-BG" sz="1400" dirty="0"/>
              <a:t> създаване на клонове*</a:t>
            </a:r>
            <a:r>
              <a:rPr lang="en-US" sz="1400" dirty="0"/>
              <a:t>, </a:t>
            </a:r>
            <a:r>
              <a:rPr lang="bg-BG" sz="1400" dirty="0"/>
              <a:t>всеки програмист може да работи в свой </a:t>
            </a:r>
            <a:r>
              <a:rPr lang="en-US" sz="1400" dirty="0"/>
              <a:t>branch, </a:t>
            </a:r>
            <a:r>
              <a:rPr lang="bg-BG" sz="1400" dirty="0"/>
              <a:t>така че да не пречи на останалите, като същевременно следи за версиите на кода 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Lightweight</a:t>
            </a:r>
            <a:r>
              <a:rPr lang="bg-BG" sz="1400" dirty="0"/>
              <a:t> – използва техники за компресиране на </a:t>
            </a:r>
            <a:r>
              <a:rPr lang="en-US" sz="1400" dirty="0"/>
              <a:t>data-ta </a:t>
            </a:r>
            <a:r>
              <a:rPr lang="bg-BG" sz="1400" dirty="0"/>
              <a:t>още при клиента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Бързина – използва „локалното хранилище“ </a:t>
            </a:r>
            <a:r>
              <a:rPr lang="en-US" sz="1400" dirty="0"/>
              <a:t>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bg-BG" sz="1400" dirty="0"/>
              <a:t>О</a:t>
            </a:r>
            <a:r>
              <a:rPr lang="en-US" sz="1400" dirty="0"/>
              <a:t>pen Source*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3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2" y="1379828"/>
            <a:ext cx="6569338" cy="34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2048</TotalTime>
  <Words>1230</Words>
  <Application>Microsoft Office PowerPoint</Application>
  <PresentationFormat>On-screen Show (16:10)</PresentationFormat>
  <Paragraphs>129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267</cp:revision>
  <dcterms:created xsi:type="dcterms:W3CDTF">2015-10-11T06:58:48Z</dcterms:created>
  <dcterms:modified xsi:type="dcterms:W3CDTF">2018-11-12T12:37:05Z</dcterms:modified>
</cp:coreProperties>
</file>