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62" r:id="rId3"/>
    <p:sldId id="283" r:id="rId4"/>
    <p:sldId id="284" r:id="rId5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65B8"/>
    <a:srgbClr val="427AA2"/>
    <a:srgbClr val="38B9AF"/>
    <a:srgbClr val="268BD2"/>
    <a:srgbClr val="3B566A"/>
    <a:srgbClr val="127994"/>
    <a:srgbClr val="0F7792"/>
    <a:srgbClr val="FFFFFF"/>
    <a:srgbClr val="008080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94" autoAdjust="0"/>
    <p:restoredTop sz="67401" autoAdjust="0"/>
  </p:normalViewPr>
  <p:slideViewPr>
    <p:cSldViewPr>
      <p:cViewPr varScale="1">
        <p:scale>
          <a:sx n="96" d="100"/>
          <a:sy n="96" d="100"/>
        </p:scale>
        <p:origin x="1662" y="8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икола Алексеев" userId="ba66283bcb01e904" providerId="LiveId" clId="{9FA99FA1-656E-4361-BD8C-5D97150E1C72}"/>
    <pc:docChg chg="undo redo custSel addSld delSld modSld sldOrd">
      <pc:chgData name="Никола Алексеев" userId="ba66283bcb01e904" providerId="LiveId" clId="{9FA99FA1-656E-4361-BD8C-5D97150E1C72}" dt="2018-02-28T07:13:17.645" v="18947" actId="313"/>
      <pc:docMkLst>
        <pc:docMk/>
      </pc:docMkLst>
      <pc:sldChg chg="addSp delSp modSp">
        <pc:chgData name="Никола Алексеев" userId="ba66283bcb01e904" providerId="LiveId" clId="{9FA99FA1-656E-4361-BD8C-5D97150E1C72}" dt="2018-02-25T00:07:54.817" v="928" actId="6549"/>
        <pc:sldMkLst>
          <pc:docMk/>
          <pc:sldMk cId="2547400051" sldId="257"/>
        </pc:sldMkLst>
        <pc:spChg chg="del">
          <ac:chgData name="Никола Алексеев" userId="ba66283bcb01e904" providerId="LiveId" clId="{9FA99FA1-656E-4361-BD8C-5D97150E1C72}" dt="2018-02-24T20:35:46.544" v="0" actId="478"/>
          <ac:spMkLst>
            <pc:docMk/>
            <pc:sldMk cId="2547400051" sldId="257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46.544" v="0" actId="478"/>
          <ac:spMkLst>
            <pc:docMk/>
            <pc:sldMk cId="2547400051" sldId="257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5T00:07:17.013" v="926" actId="113"/>
          <ac:spMkLst>
            <pc:docMk/>
            <pc:sldMk cId="2547400051" sldId="257"/>
            <ac:spMk id="4" creationId="{CC802F0A-5E0F-4B21-9439-F9C8CE04F5FA}"/>
          </ac:spMkLst>
        </pc:spChg>
        <pc:spChg chg="add del mod">
          <ac:chgData name="Никола Алексеев" userId="ba66283bcb01e904" providerId="LiveId" clId="{9FA99FA1-656E-4361-BD8C-5D97150E1C72}" dt="2018-02-24T22:34:44.330" v="105" actId="6549"/>
          <ac:spMkLst>
            <pc:docMk/>
            <pc:sldMk cId="2547400051" sldId="257"/>
            <ac:spMk id="5" creationId="{7CBE491B-97CB-4585-B5F4-0BE39B924D53}"/>
          </ac:spMkLst>
        </pc:spChg>
        <pc:spChg chg="add mod ord">
          <ac:chgData name="Никола Алексеев" userId="ba66283bcb01e904" providerId="LiveId" clId="{9FA99FA1-656E-4361-BD8C-5D97150E1C72}" dt="2018-02-24T22:49:13.004" v="253" actId="1076"/>
          <ac:spMkLst>
            <pc:docMk/>
            <pc:sldMk cId="2547400051" sldId="257"/>
            <ac:spMk id="6" creationId="{CA4BD50B-C14C-4A11-AD4E-1969983608E3}"/>
          </ac:spMkLst>
        </pc:spChg>
        <pc:spChg chg="add mod ord">
          <ac:chgData name="Никола Алексеев" userId="ba66283bcb01e904" providerId="LiveId" clId="{9FA99FA1-656E-4361-BD8C-5D97150E1C72}" dt="2018-02-24T22:49:56.635" v="263" actId="1076"/>
          <ac:spMkLst>
            <pc:docMk/>
            <pc:sldMk cId="2547400051" sldId="257"/>
            <ac:spMk id="7" creationId="{2E91300C-6A5F-4B53-BD1B-CE0046FE19CA}"/>
          </ac:spMkLst>
        </pc:spChg>
        <pc:spChg chg="add mod">
          <ac:chgData name="Никола Алексеев" userId="ba66283bcb01e904" providerId="LiveId" clId="{9FA99FA1-656E-4361-BD8C-5D97150E1C72}" dt="2018-02-24T22:41:12.096" v="158" actId="571"/>
          <ac:spMkLst>
            <pc:docMk/>
            <pc:sldMk cId="2547400051" sldId="257"/>
            <ac:spMk id="8" creationId="{C6935BF2-FA98-45B1-88C4-8412ACC0656A}"/>
          </ac:spMkLst>
        </pc:spChg>
        <pc:spChg chg="add mod">
          <ac:chgData name="Никола Алексеев" userId="ba66283bcb01e904" providerId="LiveId" clId="{9FA99FA1-656E-4361-BD8C-5D97150E1C72}" dt="2018-02-24T23:08:43.007" v="363" actId="14861"/>
          <ac:spMkLst>
            <pc:docMk/>
            <pc:sldMk cId="2547400051" sldId="257"/>
            <ac:spMk id="9" creationId="{5EBD2192-B903-4F8A-8C46-70D52F3677F2}"/>
          </ac:spMkLst>
        </pc:spChg>
        <pc:spChg chg="add mod">
          <ac:chgData name="Никола Алексеев" userId="ba66283bcb01e904" providerId="LiveId" clId="{9FA99FA1-656E-4361-BD8C-5D97150E1C72}" dt="2018-02-24T22:49:19.936" v="254" actId="14100"/>
          <ac:spMkLst>
            <pc:docMk/>
            <pc:sldMk cId="2547400051" sldId="257"/>
            <ac:spMk id="10" creationId="{2BA2E920-13B1-4470-83E3-45B1EEA2D3ED}"/>
          </ac:spMkLst>
        </pc:spChg>
        <pc:graphicFrameChg chg="add del mod">
          <ac:chgData name="Никола Алексеев" userId="ba66283bcb01e904" providerId="LiveId" clId="{9FA99FA1-656E-4361-BD8C-5D97150E1C72}" dt="2018-02-24T23:06:55.752" v="314" actId="6549"/>
          <ac:graphicFrameMkLst>
            <pc:docMk/>
            <pc:sldMk cId="2547400051" sldId="257"/>
            <ac:graphicFrameMk id="21" creationId="{444AE0FF-DB2A-401E-A573-2A977CDC4958}"/>
          </ac:graphicFrameMkLst>
        </pc:graphicFrameChg>
        <pc:picChg chg="add del mod">
          <ac:chgData name="Никола Алексеев" userId="ba66283bcb01e904" providerId="LiveId" clId="{9FA99FA1-656E-4361-BD8C-5D97150E1C72}" dt="2018-02-24T22:51:37.492" v="272" actId="478"/>
          <ac:picMkLst>
            <pc:docMk/>
            <pc:sldMk cId="2547400051" sldId="257"/>
            <ac:picMk id="12" creationId="{12F280A6-F1D1-4889-A754-3FF3FF2A08FD}"/>
          </ac:picMkLst>
        </pc:picChg>
        <pc:picChg chg="add mod">
          <ac:chgData name="Никола Алексеев" userId="ba66283bcb01e904" providerId="LiveId" clId="{9FA99FA1-656E-4361-BD8C-5D97150E1C72}" dt="2018-02-25T00:07:50.958" v="927" actId="6549"/>
          <ac:picMkLst>
            <pc:docMk/>
            <pc:sldMk cId="2547400051" sldId="257"/>
            <ac:picMk id="14" creationId="{7832E7B0-917B-493E-B18E-4589F75964A3}"/>
          </ac:picMkLst>
        </pc:picChg>
        <pc:picChg chg="add mod">
          <ac:chgData name="Никола Алексеев" userId="ba66283bcb01e904" providerId="LiveId" clId="{9FA99FA1-656E-4361-BD8C-5D97150E1C72}" dt="2018-02-25T00:07:54.817" v="928" actId="6549"/>
          <ac:picMkLst>
            <pc:docMk/>
            <pc:sldMk cId="2547400051" sldId="257"/>
            <ac:picMk id="16" creationId="{5277647F-4E6C-4BE7-A671-EE53DD5BCC51}"/>
          </ac:picMkLst>
        </pc:picChg>
        <pc:picChg chg="add mod">
          <ac:chgData name="Никола Алексеев" userId="ba66283bcb01e904" providerId="LiveId" clId="{9FA99FA1-656E-4361-BD8C-5D97150E1C72}" dt="2018-02-24T23:07:59.025" v="360" actId="1038"/>
          <ac:picMkLst>
            <pc:docMk/>
            <pc:sldMk cId="2547400051" sldId="257"/>
            <ac:picMk id="18" creationId="{17D1B3F6-9F2A-4649-97D9-2797E0B2F6DB}"/>
          </ac:picMkLst>
        </pc:picChg>
        <pc:picChg chg="add del mod">
          <ac:chgData name="Никола Алексеев" userId="ba66283bcb01e904" providerId="LiveId" clId="{9FA99FA1-656E-4361-BD8C-5D97150E1C72}" dt="2018-02-24T22:55:12.315" v="310" actId="478"/>
          <ac:picMkLst>
            <pc:docMk/>
            <pc:sldMk cId="2547400051" sldId="257"/>
            <ac:picMk id="20" creationId="{BC217059-071C-4042-A9FB-F19EBEEBEFA1}"/>
          </ac:picMkLst>
        </pc:picChg>
        <pc:picChg chg="add mod">
          <ac:chgData name="Никола Алексеев" userId="ba66283bcb01e904" providerId="LiveId" clId="{9FA99FA1-656E-4361-BD8C-5D97150E1C72}" dt="2018-02-24T23:08:21.047" v="362" actId="14861"/>
          <ac:picMkLst>
            <pc:docMk/>
            <pc:sldMk cId="2547400051" sldId="257"/>
            <ac:picMk id="23" creationId="{525061EC-3F78-4F2D-8C5B-2D12FAC34BEA}"/>
          </ac:picMkLst>
        </pc:picChg>
      </pc:sldChg>
      <pc:sldChg chg="addSp delSp modSp modNotesTx">
        <pc:chgData name="Никола Алексеев" userId="ba66283bcb01e904" providerId="LiveId" clId="{9FA99FA1-656E-4361-BD8C-5D97150E1C72}" dt="2018-02-25T00:06:18.626" v="919" actId="20577"/>
        <pc:sldMkLst>
          <pc:docMk/>
          <pc:sldMk cId="4133300123" sldId="258"/>
        </pc:sldMkLst>
        <pc:spChg chg="del">
          <ac:chgData name="Никола Алексеев" userId="ba66283bcb01e904" providerId="LiveId" clId="{9FA99FA1-656E-4361-BD8C-5D97150E1C72}" dt="2018-02-24T20:35:49.465" v="1" actId="478"/>
          <ac:spMkLst>
            <pc:docMk/>
            <pc:sldMk cId="4133300123" sldId="258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49.465" v="1" actId="478"/>
          <ac:spMkLst>
            <pc:docMk/>
            <pc:sldMk cId="4133300123" sldId="258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4T22:46:50.405" v="230" actId="14100"/>
          <ac:spMkLst>
            <pc:docMk/>
            <pc:sldMk cId="4133300123" sldId="258"/>
            <ac:spMk id="4" creationId="{DB2A6D78-D3DF-4739-BCDE-EE78ED59B04D}"/>
          </ac:spMkLst>
        </pc:spChg>
        <pc:spChg chg="add del mod ord">
          <ac:chgData name="Никола Алексеев" userId="ba66283bcb01e904" providerId="LiveId" clId="{9FA99FA1-656E-4361-BD8C-5D97150E1C72}" dt="2018-02-24T22:48:47.677" v="245" actId="20577"/>
          <ac:spMkLst>
            <pc:docMk/>
            <pc:sldMk cId="4133300123" sldId="258"/>
            <ac:spMk id="5" creationId="{12131ED0-4950-475C-B7DC-450FBBF3C54A}"/>
          </ac:spMkLst>
        </pc:spChg>
        <pc:spChg chg="add mod">
          <ac:chgData name="Никола Алексеев" userId="ba66283bcb01e904" providerId="LiveId" clId="{9FA99FA1-656E-4361-BD8C-5D97150E1C72}" dt="2018-02-25T00:03:02.434" v="756" actId="1076"/>
          <ac:spMkLst>
            <pc:docMk/>
            <pc:sldMk cId="4133300123" sldId="258"/>
            <ac:spMk id="8" creationId="{2374E9AE-8D65-4C85-A4AC-BBB9AA519202}"/>
          </ac:spMkLst>
        </pc:spChg>
        <pc:spChg chg="add mod">
          <ac:chgData name="Никола Алексеев" userId="ba66283bcb01e904" providerId="LiveId" clId="{9FA99FA1-656E-4361-BD8C-5D97150E1C72}" dt="2018-02-24T23:44:28.985" v="568" actId="164"/>
          <ac:spMkLst>
            <pc:docMk/>
            <pc:sldMk cId="4133300123" sldId="258"/>
            <ac:spMk id="9" creationId="{0BF17CB0-E7EF-41ED-8614-22D712B0EDE6}"/>
          </ac:spMkLst>
        </pc:spChg>
        <pc:spChg chg="add mod">
          <ac:chgData name="Никола Алексеев" userId="ba66283bcb01e904" providerId="LiveId" clId="{9FA99FA1-656E-4361-BD8C-5D97150E1C72}" dt="2018-02-24T23:58:07.524" v="693" actId="1076"/>
          <ac:spMkLst>
            <pc:docMk/>
            <pc:sldMk cId="4133300123" sldId="258"/>
            <ac:spMk id="10" creationId="{E2AE9692-67D7-4F00-935B-DC6272B73474}"/>
          </ac:spMkLst>
        </pc:spChg>
        <pc:spChg chg="add mod">
          <ac:chgData name="Никола Алексеев" userId="ba66283bcb01e904" providerId="LiveId" clId="{9FA99FA1-656E-4361-BD8C-5D97150E1C72}" dt="2018-02-24T23:44:40.111" v="569" actId="164"/>
          <ac:spMkLst>
            <pc:docMk/>
            <pc:sldMk cId="4133300123" sldId="258"/>
            <ac:spMk id="11" creationId="{E15E628B-2CEC-4E7A-9DF3-CE419ABC43C8}"/>
          </ac:spMkLst>
        </pc:spChg>
        <pc:spChg chg="add mod">
          <ac:chgData name="Никола Алексеев" userId="ba66283bcb01e904" providerId="LiveId" clId="{9FA99FA1-656E-4361-BD8C-5D97150E1C72}" dt="2018-02-24T23:53:43.750" v="625" actId="164"/>
          <ac:spMkLst>
            <pc:docMk/>
            <pc:sldMk cId="4133300123" sldId="258"/>
            <ac:spMk id="12" creationId="{33E80514-C840-4B60-B5F0-F08898A65FF7}"/>
          </ac:spMkLst>
        </pc:spChg>
        <pc:spChg chg="add mod">
          <ac:chgData name="Никола Алексеев" userId="ba66283bcb01e904" providerId="LiveId" clId="{9FA99FA1-656E-4361-BD8C-5D97150E1C72}" dt="2018-02-24T23:55:26.670" v="637" actId="164"/>
          <ac:spMkLst>
            <pc:docMk/>
            <pc:sldMk cId="4133300123" sldId="258"/>
            <ac:spMk id="13" creationId="{4D5C92E1-938D-4D85-9F54-D9FB706BC60F}"/>
          </ac:spMkLst>
        </pc:spChg>
        <pc:spChg chg="add mod">
          <ac:chgData name="Никола Алексеев" userId="ba66283bcb01e904" providerId="LiveId" clId="{9FA99FA1-656E-4361-BD8C-5D97150E1C72}" dt="2018-02-24T23:48:07.961" v="587" actId="20577"/>
          <ac:spMkLst>
            <pc:docMk/>
            <pc:sldMk cId="4133300123" sldId="258"/>
            <ac:spMk id="14" creationId="{9DACCD32-0C8E-4948-A540-05E5C60BB480}"/>
          </ac:spMkLst>
        </pc:spChg>
        <pc:spChg chg="add mod">
          <ac:chgData name="Никола Алексеев" userId="ba66283bcb01e904" providerId="LiveId" clId="{9FA99FA1-656E-4361-BD8C-5D97150E1C72}" dt="2018-02-24T23:51:17.386" v="601" actId="164"/>
          <ac:spMkLst>
            <pc:docMk/>
            <pc:sldMk cId="4133300123" sldId="258"/>
            <ac:spMk id="15" creationId="{AEB9D1DE-0A88-4B8F-B530-E25840CA5346}"/>
          </ac:spMkLst>
        </pc:spChg>
        <pc:spChg chg="add mod">
          <ac:chgData name="Никола Алексеев" userId="ba66283bcb01e904" providerId="LiveId" clId="{9FA99FA1-656E-4361-BD8C-5D97150E1C72}" dt="2018-02-24T23:52:24.344" v="613" actId="164"/>
          <ac:spMkLst>
            <pc:docMk/>
            <pc:sldMk cId="4133300123" sldId="258"/>
            <ac:spMk id="16" creationId="{474BB95D-564B-407D-B0B7-69A331838E55}"/>
          </ac:spMkLst>
        </pc:spChg>
        <pc:spChg chg="add mod ord">
          <ac:chgData name="Никола Алексеев" userId="ba66283bcb01e904" providerId="LiveId" clId="{9FA99FA1-656E-4361-BD8C-5D97150E1C72}" dt="2018-02-24T23:57:49.565" v="691" actId="167"/>
          <ac:spMkLst>
            <pc:docMk/>
            <pc:sldMk cId="4133300123" sldId="258"/>
            <ac:spMk id="39" creationId="{C1C163D1-85A2-4643-BA3C-22035ECBF6E9}"/>
          </ac:spMkLst>
        </pc:spChg>
        <pc:grpChg chg="add mod">
          <ac:chgData name="Никола Алексеев" userId="ba66283bcb01e904" providerId="LiveId" clId="{9FA99FA1-656E-4361-BD8C-5D97150E1C72}" dt="2018-02-24T23:58:13.732" v="695" actId="1076"/>
          <ac:grpSpMkLst>
            <pc:docMk/>
            <pc:sldMk cId="4133300123" sldId="258"/>
            <ac:grpSpMk id="21" creationId="{8F7468A7-24B7-4AF4-8743-321D8E9D8819}"/>
          </ac:grpSpMkLst>
        </pc:grpChg>
        <pc:grpChg chg="add mod">
          <ac:chgData name="Никола Алексеев" userId="ba66283bcb01e904" providerId="LiveId" clId="{9FA99FA1-656E-4361-BD8C-5D97150E1C72}" dt="2018-02-24T23:58:16.083" v="696" actId="1076"/>
          <ac:grpSpMkLst>
            <pc:docMk/>
            <pc:sldMk cId="4133300123" sldId="258"/>
            <ac:grpSpMk id="22" creationId="{14E9B491-9190-4A90-A67C-5F9B7AD5CB01}"/>
          </ac:grpSpMkLst>
        </pc:grpChg>
        <pc:grpChg chg="add mod">
          <ac:chgData name="Никола Алексеев" userId="ba66283bcb01e904" providerId="LiveId" clId="{9FA99FA1-656E-4361-BD8C-5D97150E1C72}" dt="2018-02-24T23:56:57.712" v="682" actId="1035"/>
          <ac:grpSpMkLst>
            <pc:docMk/>
            <pc:sldMk cId="4133300123" sldId="258"/>
            <ac:grpSpMk id="26" creationId="{99569F57-FCA3-4580-AAB2-3EDA08A95294}"/>
          </ac:grpSpMkLst>
        </pc:grpChg>
        <pc:grpChg chg="add mod">
          <ac:chgData name="Никола Алексеев" userId="ba66283bcb01e904" providerId="LiveId" clId="{9FA99FA1-656E-4361-BD8C-5D97150E1C72}" dt="2018-02-24T23:58:19.571" v="697" actId="1076"/>
          <ac:grpSpMkLst>
            <pc:docMk/>
            <pc:sldMk cId="4133300123" sldId="258"/>
            <ac:grpSpMk id="29" creationId="{D3448506-8BAE-4E14-94EF-6EC83D062916}"/>
          </ac:grpSpMkLst>
        </pc:grpChg>
        <pc:grpChg chg="add mod">
          <ac:chgData name="Никола Алексеев" userId="ba66283bcb01e904" providerId="LiveId" clId="{9FA99FA1-656E-4361-BD8C-5D97150E1C72}" dt="2018-02-24T23:58:25.691" v="698" actId="1076"/>
          <ac:grpSpMkLst>
            <pc:docMk/>
            <pc:sldMk cId="4133300123" sldId="258"/>
            <ac:grpSpMk id="32" creationId="{072C5579-037F-406D-A37D-C8B303115394}"/>
          </ac:grpSpMkLst>
        </pc:grpChg>
        <pc:grpChg chg="add mod">
          <ac:chgData name="Никола Алексеев" userId="ba66283bcb01e904" providerId="LiveId" clId="{9FA99FA1-656E-4361-BD8C-5D97150E1C72}" dt="2018-02-24T23:56:57.712" v="682" actId="1035"/>
          <ac:grpSpMkLst>
            <pc:docMk/>
            <pc:sldMk cId="4133300123" sldId="258"/>
            <ac:grpSpMk id="35" creationId="{093EDD6A-5EE9-496C-BED1-F5DA82C420FD}"/>
          </ac:grpSpMkLst>
        </pc:grpChg>
        <pc:grpChg chg="add mod">
          <ac:chgData name="Никола Алексеев" userId="ba66283bcb01e904" providerId="LiveId" clId="{9FA99FA1-656E-4361-BD8C-5D97150E1C72}" dt="2018-02-25T00:00:27.603" v="705" actId="1076"/>
          <ac:grpSpMkLst>
            <pc:docMk/>
            <pc:sldMk cId="4133300123" sldId="258"/>
            <ac:grpSpMk id="38" creationId="{2E39D0FC-B10A-4926-A6FC-87CA31F7C935}"/>
          </ac:grpSpMkLst>
        </pc:grpChg>
        <pc:graphicFrameChg chg="add del mod">
          <ac:chgData name="Никола Алексеев" userId="ba66283bcb01e904" providerId="LiveId" clId="{9FA99FA1-656E-4361-BD8C-5D97150E1C72}" dt="2018-02-24T23:47:07.778" v="571" actId="20577"/>
          <ac:graphicFrameMkLst>
            <pc:docMk/>
            <pc:sldMk cId="4133300123" sldId="258"/>
            <ac:graphicFrameMk id="23" creationId="{291DF50A-CF55-49C0-9B05-5DE6B15B134A}"/>
          </ac:graphicFrameMkLst>
        </pc:graphicFrameChg>
        <pc:picChg chg="add del mod">
          <ac:chgData name="Никола Алексеев" userId="ba66283bcb01e904" providerId="LiveId" clId="{9FA99FA1-656E-4361-BD8C-5D97150E1C72}" dt="2018-02-24T22:54:38.399" v="304" actId="20577"/>
          <ac:picMkLst>
            <pc:docMk/>
            <pc:sldMk cId="4133300123" sldId="258"/>
            <ac:picMk id="7" creationId="{D7C0A40C-A89C-4661-9FB6-FC5A6790414E}"/>
          </ac:picMkLst>
        </pc:picChg>
        <pc:picChg chg="add mod">
          <ac:chgData name="Никола Алексеев" userId="ba66283bcb01e904" providerId="LiveId" clId="{9FA99FA1-656E-4361-BD8C-5D97150E1C72}" dt="2018-02-24T23:44:28.985" v="568" actId="164"/>
          <ac:picMkLst>
            <pc:docMk/>
            <pc:sldMk cId="4133300123" sldId="258"/>
            <ac:picMk id="18" creationId="{354ADF3A-C499-4399-A015-0A9B161A2CDB}"/>
          </ac:picMkLst>
        </pc:picChg>
        <pc:picChg chg="add mod">
          <ac:chgData name="Никола Алексеев" userId="ba66283bcb01e904" providerId="LiveId" clId="{9FA99FA1-656E-4361-BD8C-5D97150E1C72}" dt="2018-02-24T23:44:40.111" v="569" actId="164"/>
          <ac:picMkLst>
            <pc:docMk/>
            <pc:sldMk cId="4133300123" sldId="258"/>
            <ac:picMk id="20" creationId="{A0AA880E-5359-475D-B784-11502A47177A}"/>
          </ac:picMkLst>
        </pc:picChg>
        <pc:picChg chg="add mod">
          <ac:chgData name="Никола Алексеев" userId="ba66283bcb01e904" providerId="LiveId" clId="{9FA99FA1-656E-4361-BD8C-5D97150E1C72}" dt="2018-02-24T23:48:04.366" v="585" actId="164"/>
          <ac:picMkLst>
            <pc:docMk/>
            <pc:sldMk cId="4133300123" sldId="258"/>
            <ac:picMk id="25" creationId="{E84D1F8E-8CF9-4D1A-B263-F5CA87B9C13A}"/>
          </ac:picMkLst>
        </pc:picChg>
        <pc:picChg chg="add mod">
          <ac:chgData name="Никола Алексеев" userId="ba66283bcb01e904" providerId="LiveId" clId="{9FA99FA1-656E-4361-BD8C-5D97150E1C72}" dt="2018-02-24T23:51:17.386" v="601" actId="164"/>
          <ac:picMkLst>
            <pc:docMk/>
            <pc:sldMk cId="4133300123" sldId="258"/>
            <ac:picMk id="28" creationId="{11CA559C-D5FD-40DD-8EC9-1CEF98ECE642}"/>
          </ac:picMkLst>
        </pc:picChg>
        <pc:picChg chg="add mod">
          <ac:chgData name="Никола Алексеев" userId="ba66283bcb01e904" providerId="LiveId" clId="{9FA99FA1-656E-4361-BD8C-5D97150E1C72}" dt="2018-02-24T23:55:03.314" v="633" actId="1036"/>
          <ac:picMkLst>
            <pc:docMk/>
            <pc:sldMk cId="4133300123" sldId="258"/>
            <ac:picMk id="31" creationId="{168E18C0-F175-4681-B0B1-DD7F978BB27A}"/>
          </ac:picMkLst>
        </pc:picChg>
        <pc:picChg chg="add mod">
          <ac:chgData name="Никола Алексеев" userId="ba66283bcb01e904" providerId="LiveId" clId="{9FA99FA1-656E-4361-BD8C-5D97150E1C72}" dt="2018-02-24T23:53:43.750" v="625" actId="164"/>
          <ac:picMkLst>
            <pc:docMk/>
            <pc:sldMk cId="4133300123" sldId="258"/>
            <ac:picMk id="34" creationId="{E3096839-A4FE-47D4-869F-5B221FA9A9FF}"/>
          </ac:picMkLst>
        </pc:picChg>
        <pc:picChg chg="add mod">
          <ac:chgData name="Никола Алексеев" userId="ba66283bcb01e904" providerId="LiveId" clId="{9FA99FA1-656E-4361-BD8C-5D97150E1C72}" dt="2018-02-24T23:55:26.670" v="637" actId="164"/>
          <ac:picMkLst>
            <pc:docMk/>
            <pc:sldMk cId="4133300123" sldId="258"/>
            <ac:picMk id="37" creationId="{990D3AC4-A3C2-4379-87F1-50445C5B439D}"/>
          </ac:picMkLst>
        </pc:picChg>
      </pc:sldChg>
      <pc:sldChg chg="addSp delSp modSp setBg">
        <pc:chgData name="Никола Алексеев" userId="ba66283bcb01e904" providerId="LiveId" clId="{9FA99FA1-656E-4361-BD8C-5D97150E1C72}" dt="2018-02-25T00:54:59.336" v="2970" actId="338"/>
        <pc:sldMkLst>
          <pc:docMk/>
          <pc:sldMk cId="1765920468" sldId="259"/>
        </pc:sldMkLst>
        <pc:spChg chg="del">
          <ac:chgData name="Никола Алексеев" userId="ba66283bcb01e904" providerId="LiveId" clId="{9FA99FA1-656E-4361-BD8C-5D97150E1C72}" dt="2018-02-24T20:35:51.502" v="2" actId="478"/>
          <ac:spMkLst>
            <pc:docMk/>
            <pc:sldMk cId="1765920468" sldId="259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51.502" v="2" actId="478"/>
          <ac:spMkLst>
            <pc:docMk/>
            <pc:sldMk cId="1765920468" sldId="259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5T00:03:29.198" v="761" actId="1076"/>
          <ac:spMkLst>
            <pc:docMk/>
            <pc:sldMk cId="1765920468" sldId="259"/>
            <ac:spMk id="4" creationId="{50B500EF-D07B-4990-A971-F510742F0256}"/>
          </ac:spMkLst>
        </pc:spChg>
        <pc:spChg chg="mod">
          <ac:chgData name="Никола Алексеев" userId="ba66283bcb01e904" providerId="LiveId" clId="{9FA99FA1-656E-4361-BD8C-5D97150E1C72}" dt="2018-02-25T00:05:38.956" v="908" actId="338"/>
          <ac:spMkLst>
            <pc:docMk/>
            <pc:sldMk cId="1765920468" sldId="259"/>
            <ac:spMk id="12" creationId="{3FF9BD56-3469-48AC-82F4-FCEC5DDAF5B6}"/>
          </ac:spMkLst>
        </pc:spChg>
        <pc:spChg chg="mod topLvl">
          <ac:chgData name="Никола Алексеев" userId="ba66283bcb01e904" providerId="LiveId" clId="{9FA99FA1-656E-4361-BD8C-5D97150E1C72}" dt="2018-02-25T00:54:35.280" v="2966" actId="164"/>
          <ac:spMkLst>
            <pc:docMk/>
            <pc:sldMk cId="1765920468" sldId="259"/>
            <ac:spMk id="21" creationId="{F19ED63D-AA0C-4D6C-8BF7-899B924C75B9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6" creationId="{98B340A1-7BAE-4A81-8E5D-814FB655A0D7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7" creationId="{0F60E6B7-C5A0-4673-8521-EBFBFADBBD98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8" creationId="{9A9B05ED-8D3D-4DC1-A88B-8F8AC77DCD0C}"/>
          </ac:spMkLst>
        </pc:spChg>
        <pc:spChg chg="add mod">
          <ac:chgData name="Никола Алексеев" userId="ba66283bcb01e904" providerId="LiveId" clId="{9FA99FA1-656E-4361-BD8C-5D97150E1C72}" dt="2018-02-25T00:02:34.285" v="746" actId="1076"/>
          <ac:spMkLst>
            <pc:docMk/>
            <pc:sldMk cId="1765920468" sldId="259"/>
            <ac:spMk id="29" creationId="{884EA563-4C63-4F6B-90B5-B2BDD0793D58}"/>
          </ac:spMkLst>
        </pc:spChg>
        <pc:spChg chg="mod topLvl">
          <ac:chgData name="Никола Алексеев" userId="ba66283bcb01e904" providerId="LiveId" clId="{9FA99FA1-656E-4361-BD8C-5D97150E1C72}" dt="2018-02-25T00:54:59.336" v="2970" actId="338"/>
          <ac:spMkLst>
            <pc:docMk/>
            <pc:sldMk cId="1765920468" sldId="259"/>
            <ac:spMk id="31" creationId="{8849A93E-2215-4EB2-8A6F-64B68D20B9A7}"/>
          </ac:spMkLst>
        </pc:spChg>
        <pc:spChg chg="add mod">
          <ac:chgData name="Никола Алексеев" userId="ba66283bcb01e904" providerId="LiveId" clId="{9FA99FA1-656E-4361-BD8C-5D97150E1C72}" dt="2018-02-25T00:12:51.534" v="1140" actId="1035"/>
          <ac:spMkLst>
            <pc:docMk/>
            <pc:sldMk cId="1765920468" sldId="259"/>
            <ac:spMk id="33" creationId="{C1EA45B9-F835-4CE7-99D1-CB83E54945A1}"/>
          </ac:spMkLst>
        </pc:spChg>
        <pc:spChg chg="add mod">
          <ac:chgData name="Никола Алексеев" userId="ba66283bcb01e904" providerId="LiveId" clId="{9FA99FA1-656E-4361-BD8C-5D97150E1C72}" dt="2018-02-25T00:14:28.051" v="1258" actId="20577"/>
          <ac:spMkLst>
            <pc:docMk/>
            <pc:sldMk cId="1765920468" sldId="259"/>
            <ac:spMk id="34" creationId="{66C71721-8B47-4A20-8F28-D022A5F8D822}"/>
          </ac:spMkLst>
        </pc:s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5" creationId="{F814DF9A-1BCD-4066-8027-B1E4222F09EE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8" creationId="{3A2B3AA5-F7E0-48A5-B911-1CD50CC34BF7}"/>
          </ac:grpSpMkLst>
        </pc:grpChg>
        <pc:grpChg chg="add mod">
          <ac:chgData name="Никола Алексеев" userId="ba66283bcb01e904" providerId="LiveId" clId="{9FA99FA1-656E-4361-BD8C-5D97150E1C72}" dt="2018-02-25T00:04:33.996" v="793" actId="14100"/>
          <ac:grpSpMkLst>
            <pc:docMk/>
            <pc:sldMk cId="1765920468" sldId="259"/>
            <ac:grpSpMk id="11" creationId="{192D2EBE-0B8D-4C91-AA88-27024805C9FC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14" creationId="{3BE2836C-60DB-4C1F-85AE-F35FC8A23F16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17" creationId="{EAF99254-87BC-4B3D-AACD-10A72DE72F45}"/>
          </ac:grpSpMkLst>
        </pc:grpChg>
        <pc:grpChg chg="add del mod">
          <ac:chgData name="Никола Алексеев" userId="ba66283bcb01e904" providerId="LiveId" clId="{9FA99FA1-656E-4361-BD8C-5D97150E1C72}" dt="2018-02-25T00:53:09.474" v="2953" actId="165"/>
          <ac:grpSpMkLst>
            <pc:docMk/>
            <pc:sldMk cId="1765920468" sldId="259"/>
            <ac:grpSpMk id="20" creationId="{C349D5B2-AFCE-46B6-81A7-C7B7381DC6A3}"/>
          </ac:grpSpMkLst>
        </pc:grpChg>
        <pc:grpChg chg="add del mod">
          <ac:chgData name="Никола Алексеев" userId="ba66283bcb01e904" providerId="LiveId" clId="{9FA99FA1-656E-4361-BD8C-5D97150E1C72}" dt="2018-02-25T00:00:33.905" v="706" actId="478"/>
          <ac:grpSpMkLst>
            <pc:docMk/>
            <pc:sldMk cId="1765920468" sldId="259"/>
            <ac:grpSpMk id="23" creationId="{8ADC7E87-9783-4FF4-B78B-EFFE29936614}"/>
          </ac:grpSpMkLst>
        </pc:grpChg>
        <pc:grpChg chg="add del mod">
          <ac:chgData name="Никола Алексеев" userId="ba66283bcb01e904" providerId="LiveId" clId="{9FA99FA1-656E-4361-BD8C-5D97150E1C72}" dt="2018-02-25T00:54:40.109" v="2967" actId="165"/>
          <ac:grpSpMkLst>
            <pc:docMk/>
            <pc:sldMk cId="1765920468" sldId="259"/>
            <ac:grpSpMk id="30" creationId="{9524D4F4-21D3-4495-A000-F6F228C2DA2C}"/>
          </ac:grpSpMkLst>
        </pc:grpChg>
        <pc:grpChg chg="add mod">
          <ac:chgData name="Никола Алексеев" userId="ba66283bcb01e904" providerId="LiveId" clId="{9FA99FA1-656E-4361-BD8C-5D97150E1C72}" dt="2018-02-25T00:54:35.280" v="2966" actId="164"/>
          <ac:grpSpMkLst>
            <pc:docMk/>
            <pc:sldMk cId="1765920468" sldId="259"/>
            <ac:grpSpMk id="35" creationId="{DDF63B55-F453-42E5-A3FB-F07C70A6B032}"/>
          </ac:grpSpMkLst>
        </pc:grpChg>
        <pc:grpChg chg="mod">
          <ac:chgData name="Никола Алексеев" userId="ba66283bcb01e904" providerId="LiveId" clId="{9FA99FA1-656E-4361-BD8C-5D97150E1C72}" dt="2018-02-25T00:54:59.336" v="2970" actId="338"/>
          <ac:grpSpMkLst>
            <pc:docMk/>
            <pc:sldMk cId="1765920468" sldId="259"/>
            <ac:grpSpMk id="36" creationId="{C7CC807C-8324-4DBE-8885-1D22D5744A51}"/>
          </ac:grpSpMkLst>
        </pc:grpChg>
        <pc:picChg chg="mod topLvl">
          <ac:chgData name="Никола Алексеев" userId="ba66283bcb01e904" providerId="LiveId" clId="{9FA99FA1-656E-4361-BD8C-5D97150E1C72}" dt="2018-02-25T00:54:35.280" v="2966" actId="164"/>
          <ac:picMkLst>
            <pc:docMk/>
            <pc:sldMk cId="1765920468" sldId="259"/>
            <ac:picMk id="22" creationId="{16523087-8646-4910-9ABA-F62B1253129B}"/>
          </ac:picMkLst>
        </pc:picChg>
        <pc:picChg chg="mod topLvl">
          <ac:chgData name="Никола Алексеев" userId="ba66283bcb01e904" providerId="LiveId" clId="{9FA99FA1-656E-4361-BD8C-5D97150E1C72}" dt="2018-02-25T00:54:59.336" v="2970" actId="338"/>
          <ac:picMkLst>
            <pc:docMk/>
            <pc:sldMk cId="1765920468" sldId="259"/>
            <ac:picMk id="32" creationId="{3415FF53-9B53-43F1-9911-368C5D8866CC}"/>
          </ac:picMkLst>
        </pc:picChg>
      </pc:sldChg>
      <pc:sldChg chg="addSp modSp add">
        <pc:chgData name="Никола Алексеев" userId="ba66283bcb01e904" providerId="LiveId" clId="{9FA99FA1-656E-4361-BD8C-5D97150E1C72}" dt="2018-02-28T00:02:23.656" v="18476" actId="1076"/>
        <pc:sldMkLst>
          <pc:docMk/>
          <pc:sldMk cId="3553715801" sldId="260"/>
        </pc:sldMkLst>
        <pc:spChg chg="add mod">
          <ac:chgData name="Никола Алексеев" userId="ba66283bcb01e904" providerId="LiveId" clId="{9FA99FA1-656E-4361-BD8C-5D97150E1C72}" dt="2018-02-25T00:15:29.136" v="1312" actId="14100"/>
          <ac:spMkLst>
            <pc:docMk/>
            <pc:sldMk cId="3553715801" sldId="260"/>
            <ac:spMk id="2" creationId="{37F605C7-C41B-438E-BA17-8AB0360A60C6}"/>
          </ac:spMkLst>
        </pc:spChg>
        <pc:spChg chg="add">
          <ac:chgData name="Никола Алексеев" userId="ba66283bcb01e904" providerId="LiveId" clId="{9FA99FA1-656E-4361-BD8C-5D97150E1C72}" dt="2018-02-25T00:14:48.818" v="1259" actId="1076"/>
          <ac:spMkLst>
            <pc:docMk/>
            <pc:sldMk cId="3553715801" sldId="260"/>
            <ac:spMk id="3" creationId="{4D96ED58-F3C3-4AE5-B929-7B11F5C23BEB}"/>
          </ac:spMkLst>
        </pc:spChg>
        <pc:spChg chg="add">
          <ac:chgData name="Никола Алексеев" userId="ba66283bcb01e904" providerId="LiveId" clId="{9FA99FA1-656E-4361-BD8C-5D97150E1C72}" dt="2018-02-25T00:14:48.818" v="1259" actId="1076"/>
          <ac:spMkLst>
            <pc:docMk/>
            <pc:sldMk cId="3553715801" sldId="260"/>
            <ac:spMk id="4" creationId="{BB86DDF3-5312-4D66-9B40-5F7BBABB35B6}"/>
          </ac:spMkLst>
        </pc:spChg>
        <pc:spChg chg="add mod">
          <ac:chgData name="Никола Алексеев" userId="ba66283bcb01e904" providerId="LiveId" clId="{9FA99FA1-656E-4361-BD8C-5D97150E1C72}" dt="2018-02-25T00:15:25.537" v="1311" actId="1076"/>
          <ac:spMkLst>
            <pc:docMk/>
            <pc:sldMk cId="3553715801" sldId="260"/>
            <ac:spMk id="5" creationId="{AFD17A3D-704A-47AA-8156-03A1FCDA6444}"/>
          </ac:spMkLst>
        </pc:spChg>
        <pc:spChg chg="add mod">
          <ac:chgData name="Никола Алексеев" userId="ba66283bcb01e904" providerId="LiveId" clId="{9FA99FA1-656E-4361-BD8C-5D97150E1C72}" dt="2018-02-25T01:12:30.826" v="4186" actId="1076"/>
          <ac:spMkLst>
            <pc:docMk/>
            <pc:sldMk cId="3553715801" sldId="260"/>
            <ac:spMk id="6" creationId="{F38846AF-7D3F-4EFC-9B28-06B44CBD57C3}"/>
          </ac:spMkLst>
        </pc:spChg>
        <pc:spChg chg="add mod">
          <ac:chgData name="Никола Алексеев" userId="ba66283bcb01e904" providerId="LiveId" clId="{9FA99FA1-656E-4361-BD8C-5D97150E1C72}" dt="2018-02-28T00:02:23.656" v="18476" actId="1076"/>
          <ac:spMkLst>
            <pc:docMk/>
            <pc:sldMk cId="3553715801" sldId="260"/>
            <ac:spMk id="7" creationId="{0BEF6390-3B18-40B1-A1BD-5E64B8B4EB53}"/>
          </ac:spMkLst>
        </pc:spChg>
      </pc:sldChg>
      <pc:sldChg chg="addSp modSp add">
        <pc:chgData name="Никола Алексеев" userId="ba66283bcb01e904" providerId="LiveId" clId="{9FA99FA1-656E-4361-BD8C-5D97150E1C72}" dt="2018-02-28T00:05:44.798" v="18511" actId="20577"/>
        <pc:sldMkLst>
          <pc:docMk/>
          <pc:sldMk cId="4216951255" sldId="261"/>
        </pc:sldMkLst>
        <pc:spChg chg="add mod">
          <ac:chgData name="Никола Алексеев" userId="ba66283bcb01e904" providerId="LiveId" clId="{9FA99FA1-656E-4361-BD8C-5D97150E1C72}" dt="2018-02-25T00:52:18.812" v="2949" actId="14100"/>
          <ac:spMkLst>
            <pc:docMk/>
            <pc:sldMk cId="4216951255" sldId="261"/>
            <ac:spMk id="2" creationId="{04F7D966-0682-41E2-BF40-5981451329B6}"/>
          </ac:spMkLst>
        </pc:spChg>
        <pc:spChg chg="add">
          <ac:chgData name="Никола Алексеев" userId="ba66283bcb01e904" providerId="LiveId" clId="{9FA99FA1-656E-4361-BD8C-5D97150E1C72}" dt="2018-02-25T00:51:52.623" v="2908" actId="1076"/>
          <ac:spMkLst>
            <pc:docMk/>
            <pc:sldMk cId="4216951255" sldId="261"/>
            <ac:spMk id="3" creationId="{532BCA95-4AC9-4846-9F98-AEA90127901D}"/>
          </ac:spMkLst>
        </pc:spChg>
        <pc:spChg chg="add">
          <ac:chgData name="Никола Алексеев" userId="ba66283bcb01e904" providerId="LiveId" clId="{9FA99FA1-656E-4361-BD8C-5D97150E1C72}" dt="2018-02-25T00:51:52.623" v="2908" actId="1076"/>
          <ac:spMkLst>
            <pc:docMk/>
            <pc:sldMk cId="4216951255" sldId="261"/>
            <ac:spMk id="4" creationId="{265E1451-B1F6-45EB-9F18-7CB7B7F8C488}"/>
          </ac:spMkLst>
        </pc:spChg>
        <pc:spChg chg="add mod">
          <ac:chgData name="Никола Алексеев" userId="ba66283bcb01e904" providerId="LiveId" clId="{9FA99FA1-656E-4361-BD8C-5D97150E1C72}" dt="2018-02-25T00:52:19.015" v="2950" actId="14100"/>
          <ac:spMkLst>
            <pc:docMk/>
            <pc:sldMk cId="4216951255" sldId="261"/>
            <ac:spMk id="5" creationId="{91B6DD4F-650A-4496-AE82-4294AD51FC6B}"/>
          </ac:spMkLst>
        </pc:spChg>
        <pc:spChg chg="add mod">
          <ac:chgData name="Никола Алексеев" userId="ba66283bcb01e904" providerId="LiveId" clId="{9FA99FA1-656E-4361-BD8C-5D97150E1C72}" dt="2018-02-26T21:45:38.799" v="13188" actId="20577"/>
          <ac:spMkLst>
            <pc:docMk/>
            <pc:sldMk cId="4216951255" sldId="261"/>
            <ac:spMk id="6" creationId="{C2DBA0CA-306A-4F3C-B187-35843375CB08}"/>
          </ac:spMkLst>
        </pc:spChg>
        <pc:spChg chg="add mod">
          <ac:chgData name="Никола Алексеев" userId="ba66283bcb01e904" providerId="LiveId" clId="{9FA99FA1-656E-4361-BD8C-5D97150E1C72}" dt="2018-02-28T00:05:44.798" v="18511" actId="20577"/>
          <ac:spMkLst>
            <pc:docMk/>
            <pc:sldMk cId="4216951255" sldId="261"/>
            <ac:spMk id="7" creationId="{EF60535A-1686-48DD-99CE-18A5DF97758D}"/>
          </ac:spMkLst>
        </pc:sp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5" creationId="{C424A101-6343-4137-8519-8426AB43773F}"/>
          </ac:picMkLst>
        </pc:pic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7" creationId="{EA1DAF54-1295-4331-8A45-735C88217609}"/>
          </ac:picMkLst>
        </pc:pic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9" creationId="{2F39F9B5-25F8-4CB8-AE08-7035C44B2358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07:16.629" v="7598" actId="20577"/>
        <pc:sldMkLst>
          <pc:docMk/>
          <pc:sldMk cId="158552046" sldId="262"/>
        </pc:sldMkLst>
        <pc:spChg chg="add mod">
          <ac:chgData name="Никола Алексеев" userId="ba66283bcb01e904" providerId="LiveId" clId="{9FA99FA1-656E-4361-BD8C-5D97150E1C72}" dt="2018-02-25T22:53:11.174" v="7032" actId="20577"/>
          <ac:spMkLst>
            <pc:docMk/>
            <pc:sldMk cId="158552046" sldId="262"/>
            <ac:spMk id="2" creationId="{0CF269FC-0BAE-4E58-AFE7-2D2D3FEA5B9E}"/>
          </ac:spMkLst>
        </pc:spChg>
        <pc:spChg chg="add del">
          <ac:chgData name="Никола Алексеев" userId="ba66283bcb01e904" providerId="LiveId" clId="{9FA99FA1-656E-4361-BD8C-5D97150E1C72}" dt="2018-02-25T00:39:15.353" v="1834" actId="478"/>
          <ac:spMkLst>
            <pc:docMk/>
            <pc:sldMk cId="158552046" sldId="262"/>
            <ac:spMk id="2" creationId="{10C37CE3-5BFD-41F3-BC2F-C5CFF363E05C}"/>
          </ac:spMkLst>
        </pc:spChg>
        <pc:spChg chg="add del mod">
          <ac:chgData name="Никола Алексеев" userId="ba66283bcb01e904" providerId="LiveId" clId="{9FA99FA1-656E-4361-BD8C-5D97150E1C72}" dt="2018-02-25T22:15:14.292" v="6326" actId="478"/>
          <ac:spMkLst>
            <pc:docMk/>
            <pc:sldMk cId="158552046" sldId="262"/>
            <ac:spMk id="3" creationId="{875FCFE7-578D-4068-AD05-36A0E90DBC75}"/>
          </ac:spMkLst>
        </pc:spChg>
        <pc:spChg chg="add del mod">
          <ac:chgData name="Никола Алексеев" userId="ba66283bcb01e904" providerId="LiveId" clId="{9FA99FA1-656E-4361-BD8C-5D97150E1C72}" dt="2018-02-25T22:15:14.292" v="6326" actId="478"/>
          <ac:spMkLst>
            <pc:docMk/>
            <pc:sldMk cId="158552046" sldId="262"/>
            <ac:spMk id="4" creationId="{796C3D3A-5450-4384-BA8C-C0F143C4EF5E}"/>
          </ac:spMkLst>
        </pc:spChg>
        <pc:spChg chg="add del">
          <ac:chgData name="Никола Алексеев" userId="ba66283bcb01e904" providerId="LiveId" clId="{9FA99FA1-656E-4361-BD8C-5D97150E1C72}" dt="2018-02-25T00:39:16.401" v="1835" actId="478"/>
          <ac:spMkLst>
            <pc:docMk/>
            <pc:sldMk cId="158552046" sldId="262"/>
            <ac:spMk id="5" creationId="{07CFDB7C-45AB-4DE8-9414-8539C4EC197B}"/>
          </ac:spMkLst>
        </pc:spChg>
        <pc:spChg chg="add mod">
          <ac:chgData name="Никола Алексеев" userId="ba66283bcb01e904" providerId="LiveId" clId="{9FA99FA1-656E-4361-BD8C-5D97150E1C72}" dt="2018-02-25T22:29:58.914" v="6351" actId="14100"/>
          <ac:spMkLst>
            <pc:docMk/>
            <pc:sldMk cId="158552046" sldId="262"/>
            <ac:spMk id="5" creationId="{CA852A51-4143-458E-88BB-C5AB2D1D5D0A}"/>
          </ac:spMkLst>
        </pc:spChg>
        <pc:spChg chg="add del mod">
          <ac:chgData name="Никола Алексеев" userId="ba66283bcb01e904" providerId="LiveId" clId="{9FA99FA1-656E-4361-BD8C-5D97150E1C72}" dt="2018-02-25T22:15:12.159" v="6325" actId="478"/>
          <ac:spMkLst>
            <pc:docMk/>
            <pc:sldMk cId="158552046" sldId="262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2:29:44.768" v="6327" actId="20577"/>
          <ac:spMkLst>
            <pc:docMk/>
            <pc:sldMk cId="158552046" sldId="262"/>
            <ac:spMk id="7" creationId="{A2482147-D148-498C-8F54-692D4C56610B}"/>
          </ac:spMkLst>
        </pc:spChg>
        <pc:spChg chg="add">
          <ac:chgData name="Никола Алексеев" userId="ba66283bcb01e904" providerId="LiveId" clId="{9FA99FA1-656E-4361-BD8C-5D97150E1C72}" dt="2018-02-25T22:29:44.768" v="6327" actId="20577"/>
          <ac:spMkLst>
            <pc:docMk/>
            <pc:sldMk cId="158552046" sldId="262"/>
            <ac:spMk id="8" creationId="{10A6D457-EC99-4098-9EEA-58774D173D69}"/>
          </ac:spMkLst>
        </pc:spChg>
        <pc:spChg chg="add mod">
          <ac:chgData name="Никола Алексеев" userId="ba66283bcb01e904" providerId="LiveId" clId="{9FA99FA1-656E-4361-BD8C-5D97150E1C72}" dt="2018-02-25T22:30:37.306" v="6382" actId="313"/>
          <ac:spMkLst>
            <pc:docMk/>
            <pc:sldMk cId="158552046" sldId="262"/>
            <ac:spMk id="9" creationId="{E7360632-E07A-4593-B41D-3BADE3BDA0A0}"/>
          </ac:spMkLst>
        </pc:spChg>
        <pc:spChg chg="add mod">
          <ac:chgData name="Никола Алексеев" userId="ba66283bcb01e904" providerId="LiveId" clId="{9FA99FA1-656E-4361-BD8C-5D97150E1C72}" dt="2018-02-25T22:49:53.978" v="6927" actId="164"/>
          <ac:spMkLst>
            <pc:docMk/>
            <pc:sldMk cId="158552046" sldId="262"/>
            <ac:spMk id="22" creationId="{87CC9619-0E7E-424E-AD1A-DA7EC1852376}"/>
          </ac:spMkLst>
        </pc:spChg>
        <pc:spChg chg="add mod">
          <ac:chgData name="Никола Алексеев" userId="ba66283bcb01e904" providerId="LiveId" clId="{9FA99FA1-656E-4361-BD8C-5D97150E1C72}" dt="2018-02-25T22:49:48.490" v="6925" actId="164"/>
          <ac:spMkLst>
            <pc:docMk/>
            <pc:sldMk cId="158552046" sldId="262"/>
            <ac:spMk id="23" creationId="{1452CE29-DC66-4723-85C2-6B3B6BBC5E49}"/>
          </ac:spMkLst>
        </pc:spChg>
        <pc:spChg chg="add mod">
          <ac:chgData name="Никола Алексеев" userId="ba66283bcb01e904" providerId="LiveId" clId="{9FA99FA1-656E-4361-BD8C-5D97150E1C72}" dt="2018-02-25T22:49:36.776" v="6924" actId="164"/>
          <ac:spMkLst>
            <pc:docMk/>
            <pc:sldMk cId="158552046" sldId="262"/>
            <ac:spMk id="24" creationId="{001DE732-CE72-4EB3-91D9-9C4582309AF4}"/>
          </ac:spMkLst>
        </pc:spChg>
        <pc:spChg chg="add mod">
          <ac:chgData name="Никола Алексеев" userId="ba66283bcb01e904" providerId="LiveId" clId="{9FA99FA1-656E-4361-BD8C-5D97150E1C72}" dt="2018-02-25T22:49:26.219" v="6920" actId="164"/>
          <ac:spMkLst>
            <pc:docMk/>
            <pc:sldMk cId="158552046" sldId="262"/>
            <ac:spMk id="25" creationId="{0BBD2471-B2A0-40CE-81D2-B75AF5F45BB4}"/>
          </ac:spMkLst>
        </pc:spChg>
        <pc:spChg chg="add mod">
          <ac:chgData name="Никола Алексеев" userId="ba66283bcb01e904" providerId="LiveId" clId="{9FA99FA1-656E-4361-BD8C-5D97150E1C72}" dt="2018-02-25T22:49:22.551" v="6919" actId="164"/>
          <ac:spMkLst>
            <pc:docMk/>
            <pc:sldMk cId="158552046" sldId="262"/>
            <ac:spMk id="26" creationId="{59D4C49E-2C59-4E71-87FF-248F574F5D5A}"/>
          </ac:spMkLst>
        </pc:spChg>
        <pc:spChg chg="add mod">
          <ac:chgData name="Никола Алексеев" userId="ba66283bcb01e904" providerId="LiveId" clId="{9FA99FA1-656E-4361-BD8C-5D97150E1C72}" dt="2018-02-25T23:07:16.629" v="7598" actId="20577"/>
          <ac:spMkLst>
            <pc:docMk/>
            <pc:sldMk cId="158552046" sldId="262"/>
            <ac:spMk id="27" creationId="{845B238F-D2D1-4CE8-AFC0-0C5141C98F10}"/>
          </ac:spMkLst>
        </pc:spChg>
        <pc:spChg chg="mod">
          <ac:chgData name="Никола Алексеев" userId="ba66283bcb01e904" providerId="LiveId" clId="{9FA99FA1-656E-4361-BD8C-5D97150E1C72}" dt="2018-02-25T22:45:11.398" v="6880" actId="208"/>
          <ac:spMkLst>
            <pc:docMk/>
            <pc:sldMk cId="158552046" sldId="262"/>
            <ac:spMk id="34" creationId="{CBC141C5-2368-4A69-AF4E-DD9CD5CAC620}"/>
          </ac:spMkLst>
        </pc:spChg>
        <pc:spChg chg="mod">
          <ac:chgData name="Никола Алексеев" userId="ba66283bcb01e904" providerId="LiveId" clId="{9FA99FA1-656E-4361-BD8C-5D97150E1C72}" dt="2018-02-25T22:45:11.398" v="6880" actId="208"/>
          <ac:spMkLst>
            <pc:docMk/>
            <pc:sldMk cId="158552046" sldId="262"/>
            <ac:spMk id="35" creationId="{6E7CAFF3-3D5F-4A61-A7C5-25ACE19CD806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38" creationId="{FC5D8972-40DD-4E30-9E7C-E73FD02BB9E9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39" creationId="{E163C31C-F04F-4E50-B0F3-763D6C399396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40" creationId="{DE36A35B-3527-41C8-83A8-4C4E0CE3E793}"/>
          </ac:spMkLst>
        </pc:spChg>
        <pc:spChg chg="add mo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48" creationId="{F5E7A642-ED19-45DF-8B73-31B48B59B025}"/>
          </ac:spMkLst>
        </pc:spChg>
        <pc:grpChg chg="del mod">
          <ac:chgData name="Никола Алексеев" userId="ba66283bcb01e904" providerId="LiveId" clId="{9FA99FA1-656E-4361-BD8C-5D97150E1C72}" dt="2018-02-25T22:45:28.272" v="6881" actId="478"/>
          <ac:grpSpMkLst>
            <pc:docMk/>
            <pc:sldMk cId="158552046" sldId="262"/>
            <ac:grpSpMk id="33" creationId="{10B8A7ED-CCAB-48E0-BADF-8D007A5B38AB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1" creationId="{EF6068DB-ED49-49D0-953C-3ACD84922175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2" creationId="{C736A654-4AA1-4249-AFE9-296E38488E9D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3" creationId="{8BBD74CC-8372-4F93-AB79-35AA0A6833A0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4" creationId="{4B30F5EE-5AF6-40E2-9AEE-ABF008A8E8D6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5" creationId="{6AFFB7CE-4E19-47FE-9C45-2CDB011C1302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9" creationId="{DBD74991-B1CC-45E6-8470-DA6ED5C7D887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50" creationId="{8266407A-14A3-4415-B513-4A07511EF107}"/>
          </ac:grpSpMkLst>
        </pc:grpChg>
        <pc:grpChg chg="add mod">
          <ac:chgData name="Никола Алексеев" userId="ba66283bcb01e904" providerId="LiveId" clId="{9FA99FA1-656E-4361-BD8C-5D97150E1C72}" dt="2018-02-25T22:52:11.511" v="6970" actId="571"/>
          <ac:grpSpMkLst>
            <pc:docMk/>
            <pc:sldMk cId="158552046" sldId="262"/>
            <ac:grpSpMk id="53" creationId="{6B8EFE72-5452-4D56-99B4-6465366174FC}"/>
          </ac:grpSpMkLst>
        </pc:grpChg>
        <pc:grpChg chg="add mod">
          <ac:chgData name="Никола Алексеев" userId="ba66283bcb01e904" providerId="LiveId" clId="{9FA99FA1-656E-4361-BD8C-5D97150E1C72}" dt="2018-02-25T22:52:11.511" v="6970" actId="571"/>
          <ac:grpSpMkLst>
            <pc:docMk/>
            <pc:sldMk cId="158552046" sldId="262"/>
            <ac:grpSpMk id="56" creationId="{DBA04F77-DDF8-4BF6-9FC9-7B95D58CA1EC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59" creationId="{71B596C0-5805-471D-B7BB-213C300F98B6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62" creationId="{E039CE7E-2AE1-44A1-B235-04BED08D42EA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65" creationId="{99EA7CDD-A039-4D20-A45F-354D37B2703F}"/>
          </ac:grpSpMkLst>
        </pc:grpChg>
        <pc:picChg chg="add mod">
          <ac:chgData name="Никола Алексеев" userId="ba66283bcb01e904" providerId="LiveId" clId="{9FA99FA1-656E-4361-BD8C-5D97150E1C72}" dt="2018-02-25T22:51:45.819" v="6960" actId="164"/>
          <ac:picMkLst>
            <pc:docMk/>
            <pc:sldMk cId="158552046" sldId="262"/>
            <ac:picMk id="11" creationId="{72E0074B-5BC0-47A0-8B6F-4C95B4E23FDE}"/>
          </ac:picMkLst>
        </pc:picChg>
        <pc:picChg chg="add mod">
          <ac:chgData name="Никола Алексеев" userId="ba66283bcb01e904" providerId="LiveId" clId="{9FA99FA1-656E-4361-BD8C-5D97150E1C72}" dt="2018-02-25T22:49:36.776" v="6924" actId="164"/>
          <ac:picMkLst>
            <pc:docMk/>
            <pc:sldMk cId="158552046" sldId="262"/>
            <ac:picMk id="13" creationId="{A2496861-B28D-48D1-9F25-63454D25D0D3}"/>
          </ac:picMkLst>
        </pc:picChg>
        <pc:picChg chg="add mod">
          <ac:chgData name="Никола Алексеев" userId="ba66283bcb01e904" providerId="LiveId" clId="{9FA99FA1-656E-4361-BD8C-5D97150E1C72}" dt="2018-02-25T22:49:22.551" v="6919" actId="164"/>
          <ac:picMkLst>
            <pc:docMk/>
            <pc:sldMk cId="158552046" sldId="262"/>
            <ac:picMk id="15" creationId="{A7001EB9-DFC5-47E7-9654-1E3C067E9464}"/>
          </ac:picMkLst>
        </pc:picChg>
        <pc:picChg chg="add mod">
          <ac:chgData name="Никола Алексеев" userId="ba66283bcb01e904" providerId="LiveId" clId="{9FA99FA1-656E-4361-BD8C-5D97150E1C72}" dt="2018-02-25T22:49:26.219" v="6920" actId="164"/>
          <ac:picMkLst>
            <pc:docMk/>
            <pc:sldMk cId="158552046" sldId="262"/>
            <ac:picMk id="17" creationId="{E5431DAA-57AF-414C-90BF-874EBD8D5D0F}"/>
          </ac:picMkLst>
        </pc:picChg>
        <pc:picChg chg="add mod">
          <ac:chgData name="Никола Алексеев" userId="ba66283bcb01e904" providerId="LiveId" clId="{9FA99FA1-656E-4361-BD8C-5D97150E1C72}" dt="2018-02-25T22:49:48.490" v="6925" actId="164"/>
          <ac:picMkLst>
            <pc:docMk/>
            <pc:sldMk cId="158552046" sldId="262"/>
            <ac:picMk id="19" creationId="{DD85A70A-75E3-4F35-88F3-41CBB299567B}"/>
          </ac:picMkLst>
        </pc:picChg>
        <pc:picChg chg="add mod">
          <ac:chgData name="Никола Алексеев" userId="ba66283bcb01e904" providerId="LiveId" clId="{9FA99FA1-656E-4361-BD8C-5D97150E1C72}" dt="2018-02-25T22:49:53.978" v="6927" actId="164"/>
          <ac:picMkLst>
            <pc:docMk/>
            <pc:sldMk cId="158552046" sldId="262"/>
            <ac:picMk id="21" creationId="{33F84F47-E176-4750-A3F8-8207B47C9D8F}"/>
          </ac:picMkLst>
        </pc:picChg>
        <pc:picChg chg="add del mod">
          <ac:chgData name="Никола Алексеев" userId="ba66283bcb01e904" providerId="LiveId" clId="{9FA99FA1-656E-4361-BD8C-5D97150E1C72}" dt="2018-02-25T22:44:49.347" v="6874" actId="27803"/>
          <ac:picMkLst>
            <pc:docMk/>
            <pc:sldMk cId="158552046" sldId="262"/>
            <ac:picMk id="29" creationId="{10B8A7ED-CCAB-48E0-BADF-8D007A5B38AB}"/>
          </ac:picMkLst>
        </pc:picChg>
        <pc:picChg chg="add mod">
          <ac:chgData name="Никола Алексеев" userId="ba66283bcb01e904" providerId="LiveId" clId="{9FA99FA1-656E-4361-BD8C-5D97150E1C72}" dt="2018-02-25T22:52:37.606" v="6977" actId="1035"/>
          <ac:picMkLst>
            <pc:docMk/>
            <pc:sldMk cId="158552046" sldId="262"/>
            <ac:picMk id="37" creationId="{8FB443DB-EF62-410A-AFDC-6A1610A4E7A4}"/>
          </ac:picMkLst>
        </pc:picChg>
        <pc:picChg chg="add mod">
          <ac:chgData name="Никола Алексеев" userId="ba66283bcb01e904" providerId="LiveId" clId="{9FA99FA1-656E-4361-BD8C-5D97150E1C72}" dt="2018-02-25T22:52:37.606" v="6977" actId="1035"/>
          <ac:picMkLst>
            <pc:docMk/>
            <pc:sldMk cId="158552046" sldId="262"/>
            <ac:picMk id="47" creationId="{8C51C6FB-AD2F-447D-9664-1D2C49AB628C}"/>
          </ac:picMkLst>
        </pc:picChg>
      </pc:sldChg>
      <pc:sldChg chg="addSp modSp add ord">
        <pc:chgData name="Никола Алексеев" userId="ba66283bcb01e904" providerId="LiveId" clId="{9FA99FA1-656E-4361-BD8C-5D97150E1C72}" dt="2018-02-28T00:08:42.796" v="18519" actId="20577"/>
        <pc:sldMkLst>
          <pc:docMk/>
          <pc:sldMk cId="1115203807" sldId="263"/>
        </pc:sldMkLst>
        <pc:spChg chg="add mod">
          <ac:chgData name="Никола Алексеев" userId="ba66283bcb01e904" providerId="LiveId" clId="{9FA99FA1-656E-4361-BD8C-5D97150E1C72}" dt="2018-02-25T01:12:16.696" v="4185" actId="14100"/>
          <ac:spMkLst>
            <pc:docMk/>
            <pc:sldMk cId="1115203807" sldId="263"/>
            <ac:spMk id="2" creationId="{708B34C7-4A31-459D-97EA-2C16C24AA69F}"/>
          </ac:spMkLst>
        </pc:spChg>
        <pc:spChg chg="add">
          <ac:chgData name="Никола Алексеев" userId="ba66283bcb01e904" providerId="LiveId" clId="{9FA99FA1-656E-4361-BD8C-5D97150E1C72}" dt="2018-02-25T01:11:41.741" v="4137" actId="6549"/>
          <ac:spMkLst>
            <pc:docMk/>
            <pc:sldMk cId="1115203807" sldId="263"/>
            <ac:spMk id="3" creationId="{A0547013-B6EB-4418-A1A1-72D317B07B36}"/>
          </ac:spMkLst>
        </pc:spChg>
        <pc:spChg chg="add">
          <ac:chgData name="Никола Алексеев" userId="ba66283bcb01e904" providerId="LiveId" clId="{9FA99FA1-656E-4361-BD8C-5D97150E1C72}" dt="2018-02-25T01:11:41.741" v="4137" actId="6549"/>
          <ac:spMkLst>
            <pc:docMk/>
            <pc:sldMk cId="1115203807" sldId="263"/>
            <ac:spMk id="4" creationId="{C7C96FFB-90D3-4A6E-9C53-DC7013C14237}"/>
          </ac:spMkLst>
        </pc:spChg>
        <pc:spChg chg="add mod">
          <ac:chgData name="Никола Алексеев" userId="ba66283bcb01e904" providerId="LiveId" clId="{9FA99FA1-656E-4361-BD8C-5D97150E1C72}" dt="2018-02-25T01:12:14.097" v="4184" actId="14100"/>
          <ac:spMkLst>
            <pc:docMk/>
            <pc:sldMk cId="1115203807" sldId="263"/>
            <ac:spMk id="5" creationId="{34A3B9EB-6FCF-49C8-84D5-6D8369650B7E}"/>
          </ac:spMkLst>
        </pc:spChg>
        <pc:spChg chg="add mod">
          <ac:chgData name="Никола Алексеев" userId="ba66283bcb01e904" providerId="LiveId" clId="{9FA99FA1-656E-4361-BD8C-5D97150E1C72}" dt="2018-02-28T00:08:42.796" v="18519" actId="20577"/>
          <ac:spMkLst>
            <pc:docMk/>
            <pc:sldMk cId="1115203807" sldId="263"/>
            <ac:spMk id="6" creationId="{C4EB150A-E0F9-488C-A5FD-BE1517D72AB6}"/>
          </ac:spMkLst>
        </pc:spChg>
      </pc:sldChg>
      <pc:sldChg chg="addSp delSp modSp add">
        <pc:chgData name="Никола Алексеев" userId="ba66283bcb01e904" providerId="LiveId" clId="{9FA99FA1-656E-4361-BD8C-5D97150E1C72}" dt="2018-02-28T00:11:12.010" v="18659" actId="20577"/>
        <pc:sldMkLst>
          <pc:docMk/>
          <pc:sldMk cId="66086974" sldId="264"/>
        </pc:sldMkLst>
        <pc:spChg chg="mod">
          <ac:chgData name="Никола Алексеев" userId="ba66283bcb01e904" providerId="LiveId" clId="{9FA99FA1-656E-4361-BD8C-5D97150E1C72}" dt="2018-02-25T22:31:17.781" v="6416" actId="14100"/>
          <ac:spMkLst>
            <pc:docMk/>
            <pc:sldMk cId="66086974" sldId="264"/>
            <ac:spMk id="2" creationId="{708B34C7-4A31-459D-97EA-2C16C24AA69F}"/>
          </ac:spMkLst>
        </pc:spChg>
        <pc:spChg chg="mod">
          <ac:chgData name="Никола Алексеев" userId="ba66283bcb01e904" providerId="LiveId" clId="{9FA99FA1-656E-4361-BD8C-5D97150E1C72}" dt="2018-02-25T10:25:43.728" v="5259" actId="20577"/>
          <ac:spMkLst>
            <pc:docMk/>
            <pc:sldMk cId="66086974" sldId="264"/>
            <ac:spMk id="4" creationId="{C7C96FFB-90D3-4A6E-9C53-DC7013C14237}"/>
          </ac:spMkLst>
        </pc:spChg>
        <pc:spChg chg="mod">
          <ac:chgData name="Никола Алексеев" userId="ba66283bcb01e904" providerId="LiveId" clId="{9FA99FA1-656E-4361-BD8C-5D97150E1C72}" dt="2018-02-25T22:31:13.059" v="6415" actId="20577"/>
          <ac:spMkLst>
            <pc:docMk/>
            <pc:sldMk cId="66086974" sldId="264"/>
            <ac:spMk id="5" creationId="{34A3B9EB-6FCF-49C8-84D5-6D8369650B7E}"/>
          </ac:spMkLst>
        </pc:spChg>
        <pc:spChg chg="del">
          <ac:chgData name="Никола Алексеев" userId="ba66283bcb01e904" providerId="LiveId" clId="{9FA99FA1-656E-4361-BD8C-5D97150E1C72}" dt="2018-02-25T10:25:15.964" v="5255" actId="478"/>
          <ac:spMkLst>
            <pc:docMk/>
            <pc:sldMk cId="66086974" sldId="264"/>
            <ac:spMk id="6" creationId="{C4EB150A-E0F9-488C-A5FD-BE1517D72AB6}"/>
          </ac:spMkLst>
        </pc:spChg>
        <pc:spChg chg="add mod">
          <ac:chgData name="Никола Алексеев" userId="ba66283bcb01e904" providerId="LiveId" clId="{9FA99FA1-656E-4361-BD8C-5D97150E1C72}" dt="2018-02-28T00:10:07.273" v="18527" actId="20577"/>
          <ac:spMkLst>
            <pc:docMk/>
            <pc:sldMk cId="66086974" sldId="264"/>
            <ac:spMk id="7" creationId="{6711ADEA-CA66-4771-98F3-16EC2CFB5105}"/>
          </ac:spMkLst>
        </pc:spChg>
        <pc:spChg chg="mod">
          <ac:chgData name="Никола Алексеев" userId="ba66283bcb01e904" providerId="LiveId" clId="{9FA99FA1-656E-4361-BD8C-5D97150E1C72}" dt="2018-02-25T22:41:43.972" v="6808" actId="1076"/>
          <ac:spMkLst>
            <pc:docMk/>
            <pc:sldMk cId="66086974" sldId="264"/>
            <ac:spMk id="12" creationId="{E9BC19C9-FF5E-4F0B-8568-22181868CB82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4" creationId="{EA678EDD-3738-4B8B-9826-C6E8FD127DE1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5" creationId="{00ED17C1-56A2-4EF1-BEF7-44DB0DA21979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6" creationId="{57B0A779-AE3F-46D9-98DB-D90397F2CD22}"/>
          </ac:spMkLst>
        </pc:spChg>
        <pc:spChg chg="add mod">
          <ac:chgData name="Никола Алексеев" userId="ba66283bcb01e904" providerId="LiveId" clId="{9FA99FA1-656E-4361-BD8C-5D97150E1C72}" dt="2018-02-28T00:11:12.010" v="18659" actId="20577"/>
          <ac:spMkLst>
            <pc:docMk/>
            <pc:sldMk cId="66086974" sldId="264"/>
            <ac:spMk id="17" creationId="{EA90D4F0-28A1-4A05-9C75-F575DD0E5CC1}"/>
          </ac:spMkLst>
        </pc:spChg>
        <pc:spChg chg="add mod">
          <ac:chgData name="Никола Алексеев" userId="ba66283bcb01e904" providerId="LiveId" clId="{9FA99FA1-656E-4361-BD8C-5D97150E1C72}" dt="2018-02-25T10:47:11.906" v="6254" actId="14100"/>
          <ac:spMkLst>
            <pc:docMk/>
            <pc:sldMk cId="66086974" sldId="264"/>
            <ac:spMk id="24" creationId="{EAD6DD2C-F683-4B36-9D0F-C9E365BC42A2}"/>
          </ac:spMkLst>
        </pc:spChg>
        <pc:spChg chg="add mod">
          <ac:chgData name="Никола Алексеев" userId="ba66283bcb01e904" providerId="LiveId" clId="{9FA99FA1-656E-4361-BD8C-5D97150E1C72}" dt="2018-02-25T10:49:45.386" v="6323" actId="1076"/>
          <ac:spMkLst>
            <pc:docMk/>
            <pc:sldMk cId="66086974" sldId="264"/>
            <ac:spMk id="25" creationId="{C003FDE2-963F-4C0C-921C-25EA59B0C8A6}"/>
          </ac:spMkLst>
        </pc:spChg>
        <pc:spChg chg="add mod">
          <ac:chgData name="Никола Алексеев" userId="ba66283bcb01e904" providerId="LiveId" clId="{9FA99FA1-656E-4361-BD8C-5D97150E1C72}" dt="2018-02-25T10:49:18.739" v="6316" actId="1076"/>
          <ac:spMkLst>
            <pc:docMk/>
            <pc:sldMk cId="66086974" sldId="264"/>
            <ac:spMk id="26" creationId="{49789BF8-09A1-48BF-92AC-F441C67880C9}"/>
          </ac:spMkLst>
        </pc:spChg>
        <pc:grpChg chg="mod">
          <ac:chgData name="Никола Алексеев" userId="ba66283bcb01e904" providerId="LiveId" clId="{9FA99FA1-656E-4361-BD8C-5D97150E1C72}" dt="2018-02-25T22:41:46.203" v="6810" actId="1076"/>
          <ac:grpSpMkLst>
            <pc:docMk/>
            <pc:sldMk cId="66086974" sldId="264"/>
            <ac:grpSpMk id="6" creationId="{AA0B65B0-0C02-4D61-8B5C-B2B1C23B68C8}"/>
          </ac:grpSpMkLst>
        </pc:grp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9" creationId="{7B068C3B-F1EB-4AC8-B112-39988BC3AB9F}"/>
          </ac:picMkLst>
        </pc:pic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11" creationId="{450EE63A-602F-4113-A053-EC4628F7D372}"/>
          </ac:picMkLst>
        </pc:pic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13" creationId="{07FC2804-8F5C-4892-9667-D690EBCAD183}"/>
          </ac:picMkLst>
        </pc:picChg>
        <pc:picChg chg="add mod">
          <ac:chgData name="Никола Алексеев" userId="ba66283bcb01e904" providerId="LiveId" clId="{9FA99FA1-656E-4361-BD8C-5D97150E1C72}" dt="2018-02-25T10:49:23.396" v="6317" actId="1076"/>
          <ac:picMkLst>
            <pc:docMk/>
            <pc:sldMk cId="66086974" sldId="264"/>
            <ac:picMk id="19" creationId="{19A4FF90-D892-4F41-BDDE-72E3F607D03A}"/>
          </ac:picMkLst>
        </pc:picChg>
        <pc:picChg chg="add mod">
          <ac:chgData name="Никола Алексеев" userId="ba66283bcb01e904" providerId="LiveId" clId="{9FA99FA1-656E-4361-BD8C-5D97150E1C72}" dt="2018-02-25T10:49:42.243" v="6322" actId="1076"/>
          <ac:picMkLst>
            <pc:docMk/>
            <pc:sldMk cId="66086974" sldId="264"/>
            <ac:picMk id="21" creationId="{CDB3897B-ED72-47D6-AB98-B83CFA2212F5}"/>
          </ac:picMkLst>
        </pc:picChg>
        <pc:picChg chg="add del mod modCrop">
          <ac:chgData name="Никола Алексеев" userId="ba66283bcb01e904" providerId="LiveId" clId="{9FA99FA1-656E-4361-BD8C-5D97150E1C72}" dt="2018-02-25T22:41:19.665" v="6807" actId="27803"/>
          <ac:picMkLst>
            <pc:docMk/>
            <pc:sldMk cId="66086974" sldId="264"/>
            <ac:picMk id="23" creationId="{AA0B65B0-0C02-4D61-8B5C-B2B1C23B68C8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27:48.075" v="8558" actId="1076"/>
        <pc:sldMkLst>
          <pc:docMk/>
          <pc:sldMk cId="866867631" sldId="265"/>
        </pc:sldMkLst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5" creationId="{CAD3B3E3-C36E-451E-B900-06DEF99AF220}"/>
          </ac:spMkLst>
        </pc:spChg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7" creationId="{C4639E44-BB18-4666-A4E5-3CA57DE61574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8" creationId="{235B8D14-6C18-4FD4-A94B-27502EFC410E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9" creationId="{D76ADD15-AF2C-447B-AC70-09E2BD4E1478}"/>
          </ac:spMkLst>
        </pc:spChg>
        <pc:spChg chg="add mod">
          <ac:chgData name="Никола Алексеев" userId="ba66283bcb01e904" providerId="LiveId" clId="{9FA99FA1-656E-4361-BD8C-5D97150E1C72}" dt="2018-02-25T23:26:25.891" v="8415" actId="404"/>
          <ac:spMkLst>
            <pc:docMk/>
            <pc:sldMk cId="866867631" sldId="265"/>
            <ac:spMk id="10" creationId="{ED824A7D-61D9-45CB-9956-3710C1650B65}"/>
          </ac:spMkLst>
        </pc:spChg>
        <pc:spChg chg="add del mod">
          <ac:chgData name="Никола Алексеев" userId="ba66283bcb01e904" providerId="LiveId" clId="{9FA99FA1-656E-4361-BD8C-5D97150E1C72}" dt="2018-02-25T23:25:06.774" v="8406" actId="1076"/>
          <ac:spMkLst>
            <pc:docMk/>
            <pc:sldMk cId="866867631" sldId="265"/>
            <ac:spMk id="11" creationId="{207344D3-186E-4D74-8C9E-720A27F69A10}"/>
          </ac:spMkLst>
        </pc:spChg>
        <pc:spChg chg="add mod">
          <ac:chgData name="Никола Алексеев" userId="ba66283bcb01e904" providerId="LiveId" clId="{9FA99FA1-656E-4361-BD8C-5D97150E1C72}" dt="2018-02-25T23:27:41.403" v="8557" actId="1076"/>
          <ac:spMkLst>
            <pc:docMk/>
            <pc:sldMk cId="866867631" sldId="265"/>
            <ac:spMk id="12" creationId="{FE5F5F37-F4D2-4AC5-A53B-8F5DCE0EBC27}"/>
          </ac:spMkLst>
        </pc:spChg>
        <pc:picChg chg="add mod">
          <ac:chgData name="Никола Алексеев" userId="ba66283bcb01e904" providerId="LiveId" clId="{9FA99FA1-656E-4361-BD8C-5D97150E1C72}" dt="2018-02-25T23:27:48.075" v="8558" actId="1076"/>
          <ac:picMkLst>
            <pc:docMk/>
            <pc:sldMk cId="866867631" sldId="265"/>
            <ac:picMk id="2" creationId="{3DA9FDE9-B0D5-44B8-B2A4-DD3733DC468C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20:01.125" v="7911" actId="1076"/>
        <pc:sldMkLst>
          <pc:docMk/>
          <pc:sldMk cId="2753505431" sldId="266"/>
        </pc:sldMkLst>
        <pc:spChg chg="mod">
          <ac:chgData name="Никола Алексеев" userId="ba66283bcb01e904" providerId="LiveId" clId="{9FA99FA1-656E-4361-BD8C-5D97150E1C72}" dt="2018-02-25T23:11:37.623" v="7816" actId="1076"/>
          <ac:spMkLst>
            <pc:docMk/>
            <pc:sldMk cId="2753505431" sldId="266"/>
            <ac:spMk id="2" creationId="{0CF269FC-0BAE-4E58-AFE7-2D2D3FEA5B9E}"/>
          </ac:spMkLst>
        </pc:spChg>
        <pc:spChg chg="add mod">
          <ac:chgData name="Никола Алексеев" userId="ba66283bcb01e904" providerId="LiveId" clId="{9FA99FA1-656E-4361-BD8C-5D97150E1C72}" dt="2018-02-25T23:08:20.452" v="7610" actId="164"/>
          <ac:spMkLst>
            <pc:docMk/>
            <pc:sldMk cId="2753505431" sldId="266"/>
            <ac:spMk id="3" creationId="{D657BCF4-AE39-4B80-B245-A00FBFEDA9A3}"/>
          </ac:spMkLst>
        </pc:spChg>
        <pc:spChg chg="add mod">
          <ac:chgData name="Никола Алексеев" userId="ba66283bcb01e904" providerId="LiveId" clId="{9FA99FA1-656E-4361-BD8C-5D97150E1C72}" dt="2018-02-25T23:07:31.553" v="7599" actId="14100"/>
          <ac:spMkLst>
            <pc:docMk/>
            <pc:sldMk cId="2753505431" sldId="266"/>
            <ac:spMk id="4" creationId="{969892F8-472E-4AFC-822F-C004BA826313}"/>
          </ac:spMkLst>
        </pc:spChg>
        <pc:spChg chg="del mod topLvl">
          <ac:chgData name="Никола Алексеев" userId="ba66283bcb01e904" providerId="LiveId" clId="{9FA99FA1-656E-4361-BD8C-5D97150E1C72}" dt="2018-02-25T22:57:12.074" v="7270" actId="478"/>
          <ac:spMkLst>
            <pc:docMk/>
            <pc:sldMk cId="2753505431" sldId="266"/>
            <ac:spMk id="22" creationId="{87CC9619-0E7E-424E-AD1A-DA7EC1852376}"/>
          </ac:spMkLst>
        </pc:spChg>
        <pc:spChg chg="del mod topLvl">
          <ac:chgData name="Никола Алексеев" userId="ba66283bcb01e904" providerId="LiveId" clId="{9FA99FA1-656E-4361-BD8C-5D97150E1C72}" dt="2018-02-25T22:57:17.896" v="7272" actId="478"/>
          <ac:spMkLst>
            <pc:docMk/>
            <pc:sldMk cId="2753505431" sldId="266"/>
            <ac:spMk id="23" creationId="{1452CE29-DC66-4723-85C2-6B3B6BBC5E49}"/>
          </ac:spMkLst>
        </pc:spChg>
        <pc:spChg chg="del mod topLvl">
          <ac:chgData name="Никола Алексеев" userId="ba66283bcb01e904" providerId="LiveId" clId="{9FA99FA1-656E-4361-BD8C-5D97150E1C72}" dt="2018-02-25T22:57:29.182" v="7274" actId="478"/>
          <ac:spMkLst>
            <pc:docMk/>
            <pc:sldMk cId="2753505431" sldId="266"/>
            <ac:spMk id="24" creationId="{001DE732-CE72-4EB3-91D9-9C4582309AF4}"/>
          </ac:spMkLst>
        </pc:spChg>
        <pc:spChg chg="del mod topLvl">
          <ac:chgData name="Никола Алексеев" userId="ba66283bcb01e904" providerId="LiveId" clId="{9FA99FA1-656E-4361-BD8C-5D97150E1C72}" dt="2018-02-25T22:57:33.077" v="7276" actId="478"/>
          <ac:spMkLst>
            <pc:docMk/>
            <pc:sldMk cId="2753505431" sldId="266"/>
            <ac:spMk id="25" creationId="{0BBD2471-B2A0-40CE-81D2-B75AF5F45BB4}"/>
          </ac:spMkLst>
        </pc:spChg>
        <pc:spChg chg="del mod topLvl">
          <ac:chgData name="Никола Алексеев" userId="ba66283bcb01e904" providerId="LiveId" clId="{9FA99FA1-656E-4361-BD8C-5D97150E1C72}" dt="2018-02-25T22:57:36.598" v="7278" actId="478"/>
          <ac:spMkLst>
            <pc:docMk/>
            <pc:sldMk cId="2753505431" sldId="266"/>
            <ac:spMk id="26" creationId="{59D4C49E-2C59-4E71-87FF-248F574F5D5A}"/>
          </ac:spMkLst>
        </pc:spChg>
        <pc:spChg chg="del mod topLvl">
          <ac:chgData name="Никола Алексеев" userId="ba66283bcb01e904" providerId="LiveId" clId="{9FA99FA1-656E-4361-BD8C-5D97150E1C72}" dt="2018-02-25T22:57:52.093" v="7286" actId="478"/>
          <ac:spMkLst>
            <pc:docMk/>
            <pc:sldMk cId="2753505431" sldId="266"/>
            <ac:spMk id="27" creationId="{845B238F-D2D1-4CE8-AFC0-0C5141C98F10}"/>
          </ac:spMkLst>
        </pc:spChg>
        <pc:spChg chg="del">
          <ac:chgData name="Никола Алексеев" userId="ba66283bcb01e904" providerId="LiveId" clId="{9FA99FA1-656E-4361-BD8C-5D97150E1C72}" dt="2018-02-25T22:57:05.933" v="7267" actId="478"/>
          <ac:spMkLst>
            <pc:docMk/>
            <pc:sldMk cId="2753505431" sldId="266"/>
            <ac:spMk id="38" creationId="{FC5D8972-40DD-4E30-9E7C-E73FD02BB9E9}"/>
          </ac:spMkLst>
        </pc:spChg>
        <pc:spChg chg="del">
          <ac:chgData name="Никола Алексеев" userId="ba66283bcb01e904" providerId="LiveId" clId="{9FA99FA1-656E-4361-BD8C-5D97150E1C72}" dt="2018-02-25T22:57:06.982" v="7268" actId="478"/>
          <ac:spMkLst>
            <pc:docMk/>
            <pc:sldMk cId="2753505431" sldId="266"/>
            <ac:spMk id="39" creationId="{E163C31C-F04F-4E50-B0F3-763D6C399396}"/>
          </ac:spMkLst>
        </pc:spChg>
        <pc:spChg chg="del">
          <ac:chgData name="Никола Алексеев" userId="ba66283bcb01e904" providerId="LiveId" clId="{9FA99FA1-656E-4361-BD8C-5D97150E1C72}" dt="2018-02-25T22:57:44.710" v="7282" actId="478"/>
          <ac:spMkLst>
            <pc:docMk/>
            <pc:sldMk cId="2753505431" sldId="266"/>
            <ac:spMk id="40" creationId="{DE36A35B-3527-41C8-83A8-4C4E0CE3E793}"/>
          </ac:spMkLst>
        </pc:spChg>
        <pc:spChg chg="add mod">
          <ac:chgData name="Никола Алексеев" userId="ba66283bcb01e904" providerId="LiveId" clId="{9FA99FA1-656E-4361-BD8C-5D97150E1C72}" dt="2018-02-25T23:08:32.467" v="7614" actId="164"/>
          <ac:spMkLst>
            <pc:docMk/>
            <pc:sldMk cId="2753505431" sldId="266"/>
            <ac:spMk id="46" creationId="{291C6149-EA99-43BD-8150-240029EE546E}"/>
          </ac:spMkLst>
        </pc:spChg>
        <pc:spChg chg="del">
          <ac:chgData name="Никола Алексеев" userId="ba66283bcb01e904" providerId="LiveId" clId="{9FA99FA1-656E-4361-BD8C-5D97150E1C72}" dt="2018-02-25T22:57:05.463" v="7266" actId="478"/>
          <ac:spMkLst>
            <pc:docMk/>
            <pc:sldMk cId="2753505431" sldId="266"/>
            <ac:spMk id="48" creationId="{F5E7A642-ED19-45DF-8B73-31B48B59B025}"/>
          </ac:spMkLst>
        </pc:spChg>
        <pc:spChg chg="add mod">
          <ac:chgData name="Никола Алексеев" userId="ba66283bcb01e904" providerId="LiveId" clId="{9FA99FA1-656E-4361-BD8C-5D97150E1C72}" dt="2018-02-25T23:08:52.179" v="7618" actId="164"/>
          <ac:spMkLst>
            <pc:docMk/>
            <pc:sldMk cId="2753505431" sldId="266"/>
            <ac:spMk id="53" creationId="{C752E9AA-DB38-43B1-AD5F-75168C541DB1}"/>
          </ac:spMkLst>
        </pc:spChg>
        <pc:spChg chg="add mod">
          <ac:chgData name="Никола Алексеев" userId="ba66283bcb01e904" providerId="LiveId" clId="{9FA99FA1-656E-4361-BD8C-5D97150E1C72}" dt="2018-02-25T23:09:08.196" v="7622" actId="164"/>
          <ac:spMkLst>
            <pc:docMk/>
            <pc:sldMk cId="2753505431" sldId="266"/>
            <ac:spMk id="54" creationId="{48C59EC4-2F74-403F-9711-2DBCC61BF430}"/>
          </ac:spMkLst>
        </pc:spChg>
        <pc:spChg chg="add mod">
          <ac:chgData name="Никола Алексеев" userId="ba66283bcb01e904" providerId="LiveId" clId="{9FA99FA1-656E-4361-BD8C-5D97150E1C72}" dt="2018-02-25T23:09:27.911" v="7679" actId="164"/>
          <ac:spMkLst>
            <pc:docMk/>
            <pc:sldMk cId="2753505431" sldId="266"/>
            <ac:spMk id="55" creationId="{513FE202-0E32-4586-8F0A-F8728C35797A}"/>
          </ac:spMkLst>
        </pc:spChg>
        <pc:spChg chg="add mod ord">
          <ac:chgData name="Никола Алексеев" userId="ba66283bcb01e904" providerId="LiveId" clId="{9FA99FA1-656E-4361-BD8C-5D97150E1C72}" dt="2018-02-25T23:20:01.125" v="7911" actId="1076"/>
          <ac:spMkLst>
            <pc:docMk/>
            <pc:sldMk cId="2753505431" sldId="266"/>
            <ac:spMk id="56" creationId="{CD0E3CF4-E70D-4244-AE3A-BE0476CA17B8}"/>
          </ac:spMkLst>
        </pc:s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6" creationId="{56967F8D-4DF8-473E-B36A-13C6F9CA07EB}"/>
          </ac:grpSpMkLst>
        </pc:grpChg>
        <pc:grpChg chg="add mod">
          <ac:chgData name="Никола Алексеев" userId="ba66283bcb01e904" providerId="LiveId" clId="{9FA99FA1-656E-4361-BD8C-5D97150E1C72}" dt="2018-02-25T23:19:59.947" v="7910" actId="1037"/>
          <ac:grpSpMkLst>
            <pc:docMk/>
            <pc:sldMk cId="2753505431" sldId="266"/>
            <ac:grpSpMk id="10" creationId="{40F7224D-026D-4325-900B-A7F25785333A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2" creationId="{F413F9AE-A26F-4084-8508-72B7FF19E45F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4" creationId="{426CAE35-4DA1-415B-92C3-75B4D390D86B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6" creationId="{44B11CF9-3473-43DA-8AF3-612A0BF3CA7C}"/>
          </ac:grpSpMkLst>
        </pc:grpChg>
        <pc:grpChg chg="del">
          <ac:chgData name="Никола Алексеев" userId="ba66283bcb01e904" providerId="LiveId" clId="{9FA99FA1-656E-4361-BD8C-5D97150E1C72}" dt="2018-02-25T22:57:35.579" v="7277" actId="165"/>
          <ac:grpSpMkLst>
            <pc:docMk/>
            <pc:sldMk cId="2753505431" sldId="266"/>
            <ac:grpSpMk id="41" creationId="{EF6068DB-ED49-49D0-953C-3ACD84922175}"/>
          </ac:grpSpMkLst>
        </pc:grpChg>
        <pc:grpChg chg="del">
          <ac:chgData name="Никола Алексеев" userId="ba66283bcb01e904" providerId="LiveId" clId="{9FA99FA1-656E-4361-BD8C-5D97150E1C72}" dt="2018-02-25T22:57:31.754" v="7275" actId="165"/>
          <ac:grpSpMkLst>
            <pc:docMk/>
            <pc:sldMk cId="2753505431" sldId="266"/>
            <ac:grpSpMk id="42" creationId="{C736A654-4AA1-4249-AFE9-296E38488E9D}"/>
          </ac:grpSpMkLst>
        </pc:grpChg>
        <pc:grpChg chg="del">
          <ac:chgData name="Никола Алексеев" userId="ba66283bcb01e904" providerId="LiveId" clId="{9FA99FA1-656E-4361-BD8C-5D97150E1C72}" dt="2018-02-25T22:57:26.950" v="7273" actId="165"/>
          <ac:grpSpMkLst>
            <pc:docMk/>
            <pc:sldMk cId="2753505431" sldId="266"/>
            <ac:grpSpMk id="43" creationId="{8BBD74CC-8372-4F93-AB79-35AA0A6833A0}"/>
          </ac:grpSpMkLst>
        </pc:grpChg>
        <pc:grpChg chg="del">
          <ac:chgData name="Никола Алексеев" userId="ba66283bcb01e904" providerId="LiveId" clId="{9FA99FA1-656E-4361-BD8C-5D97150E1C72}" dt="2018-02-25T22:57:16.341" v="7271" actId="165"/>
          <ac:grpSpMkLst>
            <pc:docMk/>
            <pc:sldMk cId="2753505431" sldId="266"/>
            <ac:grpSpMk id="44" creationId="{4B30F5EE-5AF6-40E2-9AEE-ABF008A8E8D6}"/>
          </ac:grpSpMkLst>
        </pc:grpChg>
        <pc:grpChg chg="del">
          <ac:chgData name="Никола Алексеев" userId="ba66283bcb01e904" providerId="LiveId" clId="{9FA99FA1-656E-4361-BD8C-5D97150E1C72}" dt="2018-02-25T22:57:10.805" v="7269" actId="165"/>
          <ac:grpSpMkLst>
            <pc:docMk/>
            <pc:sldMk cId="2753505431" sldId="266"/>
            <ac:grpSpMk id="45" creationId="{6AFFB7CE-4E19-47FE-9C45-2CDB011C1302}"/>
          </ac:grpSpMkLst>
        </pc:grpChg>
        <pc:grpChg chg="del ord">
          <ac:chgData name="Никола Алексеев" userId="ba66283bcb01e904" providerId="LiveId" clId="{9FA99FA1-656E-4361-BD8C-5D97150E1C72}" dt="2018-02-25T22:57:41.733" v="7280" actId="165"/>
          <ac:grpSpMkLst>
            <pc:docMk/>
            <pc:sldMk cId="2753505431" sldId="266"/>
            <ac:grpSpMk id="49" creationId="{DBD74991-B1CC-45E6-8470-DA6ED5C7D887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50" creationId="{8266407A-14A3-4415-B513-4A07511EF107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59" creationId="{71B596C0-5805-471D-B7BB-213C300F98B6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62" creationId="{E039CE7E-2AE1-44A1-B235-04BED08D42EA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65" creationId="{99EA7CDD-A039-4D20-A45F-354D37B2703F}"/>
          </ac:grpSpMkLst>
        </pc:grpChg>
        <pc:picChg chg="mod topLvl">
          <ac:chgData name="Никола Алексеев" userId="ba66283bcb01e904" providerId="LiveId" clId="{9FA99FA1-656E-4361-BD8C-5D97150E1C72}" dt="2018-02-25T23:09:27.911" v="7679" actId="164"/>
          <ac:picMkLst>
            <pc:docMk/>
            <pc:sldMk cId="2753505431" sldId="266"/>
            <ac:picMk id="11" creationId="{72E0074B-5BC0-47A0-8B6F-4C95B4E23FDE}"/>
          </ac:picMkLst>
        </pc:picChg>
        <pc:picChg chg="mod topLvl">
          <ac:chgData name="Никола Алексеев" userId="ba66283bcb01e904" providerId="LiveId" clId="{9FA99FA1-656E-4361-BD8C-5D97150E1C72}" dt="2018-02-25T23:08:52.179" v="7618" actId="164"/>
          <ac:picMkLst>
            <pc:docMk/>
            <pc:sldMk cId="2753505431" sldId="266"/>
            <ac:picMk id="13" creationId="{A2496861-B28D-48D1-9F25-63454D25D0D3}"/>
          </ac:picMkLst>
        </pc:picChg>
        <pc:picChg chg="mod topLvl">
          <ac:chgData name="Никола Алексеев" userId="ba66283bcb01e904" providerId="LiveId" clId="{9FA99FA1-656E-4361-BD8C-5D97150E1C72}" dt="2018-02-25T23:09:08.196" v="7622" actId="164"/>
          <ac:picMkLst>
            <pc:docMk/>
            <pc:sldMk cId="2753505431" sldId="266"/>
            <ac:picMk id="15" creationId="{A7001EB9-DFC5-47E7-9654-1E3C067E9464}"/>
          </ac:picMkLst>
        </pc:picChg>
        <pc:picChg chg="mod topLvl">
          <ac:chgData name="Никола Алексеев" userId="ba66283bcb01e904" providerId="LiveId" clId="{9FA99FA1-656E-4361-BD8C-5D97150E1C72}" dt="2018-02-25T23:08:52.179" v="7618" actId="164"/>
          <ac:picMkLst>
            <pc:docMk/>
            <pc:sldMk cId="2753505431" sldId="266"/>
            <ac:picMk id="17" creationId="{E5431DAA-57AF-414C-90BF-874EBD8D5D0F}"/>
          </ac:picMkLst>
        </pc:picChg>
        <pc:picChg chg="mod topLvl">
          <ac:chgData name="Никола Алексеев" userId="ba66283bcb01e904" providerId="LiveId" clId="{9FA99FA1-656E-4361-BD8C-5D97150E1C72}" dt="2018-02-25T23:08:32.467" v="7614" actId="164"/>
          <ac:picMkLst>
            <pc:docMk/>
            <pc:sldMk cId="2753505431" sldId="266"/>
            <ac:picMk id="19" creationId="{DD85A70A-75E3-4F35-88F3-41CBB299567B}"/>
          </ac:picMkLst>
        </pc:picChg>
        <pc:picChg chg="mod topLvl">
          <ac:chgData name="Никола Алексеев" userId="ba66283bcb01e904" providerId="LiveId" clId="{9FA99FA1-656E-4361-BD8C-5D97150E1C72}" dt="2018-02-25T23:08:20.452" v="7610" actId="164"/>
          <ac:picMkLst>
            <pc:docMk/>
            <pc:sldMk cId="2753505431" sldId="266"/>
            <ac:picMk id="21" creationId="{33F84F47-E176-4750-A3F8-8207B47C9D8F}"/>
          </ac:picMkLst>
        </pc:picChg>
        <pc:picChg chg="del mod">
          <ac:chgData name="Никола Алексеев" userId="ba66283bcb01e904" providerId="LiveId" clId="{9FA99FA1-656E-4361-BD8C-5D97150E1C72}" dt="2018-02-25T23:07:54.194" v="7603" actId="478"/>
          <ac:picMkLst>
            <pc:docMk/>
            <pc:sldMk cId="2753505431" sldId="266"/>
            <ac:picMk id="37" creationId="{8FB443DB-EF62-410A-AFDC-6A1610A4E7A4}"/>
          </ac:picMkLst>
        </pc:picChg>
        <pc:picChg chg="del mod">
          <ac:chgData name="Никола Алексеев" userId="ba66283bcb01e904" providerId="LiveId" clId="{9FA99FA1-656E-4361-BD8C-5D97150E1C72}" dt="2018-02-25T23:07:54.194" v="7603" actId="478"/>
          <ac:picMkLst>
            <pc:docMk/>
            <pc:sldMk cId="2753505431" sldId="266"/>
            <ac:picMk id="47" creationId="{8C51C6FB-AD2F-447D-9664-1D2C49AB628C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19:55.244" v="7909" actId="1038"/>
        <pc:sldMkLst>
          <pc:docMk/>
          <pc:sldMk cId="1584663734" sldId="267"/>
        </pc:sldMkLst>
        <pc:spChg chg="mod">
          <ac:chgData name="Никола Алексеев" userId="ba66283bcb01e904" providerId="LiveId" clId="{9FA99FA1-656E-4361-BD8C-5D97150E1C72}" dt="2018-02-25T23:11:41.978" v="7817" actId="1076"/>
          <ac:spMkLst>
            <pc:docMk/>
            <pc:sldMk cId="1584663734" sldId="267"/>
            <ac:spMk id="2" creationId="{0CF269FC-0BAE-4E58-AFE7-2D2D3FEA5B9E}"/>
          </ac:spMkLst>
        </pc:spChg>
        <pc:spChg chg="mod topLvl">
          <ac:chgData name="Никола Алексеев" userId="ba66283bcb01e904" providerId="LiveId" clId="{9FA99FA1-656E-4361-BD8C-5D97150E1C72}" dt="2018-02-25T23:15:07.308" v="7850" actId="164"/>
          <ac:spMkLst>
            <pc:docMk/>
            <pc:sldMk cId="1584663734" sldId="267"/>
            <ac:spMk id="3" creationId="{D657BCF4-AE39-4B80-B245-A00FBFEDA9A3}"/>
          </ac:spMkLst>
        </pc:spChg>
        <pc:spChg chg="del">
          <ac:chgData name="Никола Алексеев" userId="ba66283bcb01e904" providerId="LiveId" clId="{9FA99FA1-656E-4361-BD8C-5D97150E1C72}" dt="2018-02-25T23:19:01.184" v="7898" actId="478"/>
          <ac:spMkLst>
            <pc:docMk/>
            <pc:sldMk cId="1584663734" sldId="267"/>
            <ac:spMk id="4" creationId="{969892F8-472E-4AFC-822F-C004BA826313}"/>
          </ac:spMkLst>
        </pc:spChg>
        <pc:spChg chg="add mod">
          <ac:chgData name="Никола Алексеев" userId="ba66283bcb01e904" providerId="LiveId" clId="{9FA99FA1-656E-4361-BD8C-5D97150E1C72}" dt="2018-02-25T23:16:05.339" v="7882" actId="164"/>
          <ac:spMkLst>
            <pc:docMk/>
            <pc:sldMk cId="1584663734" sldId="267"/>
            <ac:spMk id="22" creationId="{07BDA741-EC9F-49A8-B336-C6AF9968AD32}"/>
          </ac:spMkLst>
        </pc:spChg>
        <pc:spChg chg="add del mod">
          <ac:chgData name="Никола Алексеев" userId="ba66283bcb01e904" providerId="LiveId" clId="{9FA99FA1-656E-4361-BD8C-5D97150E1C72}" dt="2018-02-25T23:15:26.473" v="7854" actId="478"/>
          <ac:spMkLst>
            <pc:docMk/>
            <pc:sldMk cId="1584663734" sldId="267"/>
            <ac:spMk id="25" creationId="{02DC5908-BACD-45DD-B7BB-39C403F52E29}"/>
          </ac:spMkLst>
        </pc:spChg>
        <pc:spChg chg="del mod topLvl">
          <ac:chgData name="Никола Алексеев" userId="ba66283bcb01e904" providerId="LiveId" clId="{9FA99FA1-656E-4361-BD8C-5D97150E1C72}" dt="2018-02-25T23:14:56.297" v="7846" actId="478"/>
          <ac:spMkLst>
            <pc:docMk/>
            <pc:sldMk cId="1584663734" sldId="267"/>
            <ac:spMk id="46" creationId="{291C6149-EA99-43BD-8150-240029EE546E}"/>
          </ac:spMkLst>
        </pc:spChg>
        <pc:spChg chg="mod topLvl">
          <ac:chgData name="Никола Алексеев" userId="ba66283bcb01e904" providerId="LiveId" clId="{9FA99FA1-656E-4361-BD8C-5D97150E1C72}" dt="2018-02-25T23:18:46.310" v="7894" actId="164"/>
          <ac:spMkLst>
            <pc:docMk/>
            <pc:sldMk cId="1584663734" sldId="267"/>
            <ac:spMk id="53" creationId="{C752E9AA-DB38-43B1-AD5F-75168C541DB1}"/>
          </ac:spMkLst>
        </pc:spChg>
        <pc:spChg chg="mod">
          <ac:chgData name="Никола Алексеев" userId="ba66283bcb01e904" providerId="LiveId" clId="{9FA99FA1-656E-4361-BD8C-5D97150E1C72}" dt="2018-02-25T23:12:46.459" v="7825" actId="1037"/>
          <ac:spMkLst>
            <pc:docMk/>
            <pc:sldMk cId="1584663734" sldId="267"/>
            <ac:spMk id="54" creationId="{48C59EC4-2F74-403F-9711-2DBCC61BF430}"/>
          </ac:spMkLst>
        </pc:spChg>
        <pc:spChg chg="del mod topLvl">
          <ac:chgData name="Никола Алексеев" userId="ba66283bcb01e904" providerId="LiveId" clId="{9FA99FA1-656E-4361-BD8C-5D97150E1C72}" dt="2018-02-25T23:18:27.933" v="7889" actId="478"/>
          <ac:spMkLst>
            <pc:docMk/>
            <pc:sldMk cId="1584663734" sldId="267"/>
            <ac:spMk id="55" creationId="{513FE202-0E32-4586-8F0A-F8728C35797A}"/>
          </ac:spMkLst>
        </pc:spChg>
        <pc:spChg chg="mod">
          <ac:chgData name="Никола Алексеев" userId="ba66283bcb01e904" providerId="LiveId" clId="{9FA99FA1-656E-4361-BD8C-5D97150E1C72}" dt="2018-02-25T23:19:14.515" v="7904" actId="1036"/>
          <ac:spMkLst>
            <pc:docMk/>
            <pc:sldMk cId="1584663734" sldId="267"/>
            <ac:spMk id="56" creationId="{CD0E3CF4-E70D-4244-AE3A-BE0476CA17B8}"/>
          </ac:spMkLst>
        </pc:spChg>
        <pc:grpChg chg="del mod">
          <ac:chgData name="Никола Алексеев" userId="ba66283bcb01e904" providerId="LiveId" clId="{9FA99FA1-656E-4361-BD8C-5D97150E1C72}" dt="2018-02-25T23:14:58.273" v="7847" actId="165"/>
          <ac:grpSpMkLst>
            <pc:docMk/>
            <pc:sldMk cId="1584663734" sldId="267"/>
            <ac:grpSpMk id="6" creationId="{56967F8D-4DF8-473E-B36A-13C6F9CA07EB}"/>
          </ac:grpSpMkLst>
        </pc:grpChg>
        <pc:grpChg chg="del mod">
          <ac:chgData name="Никола Алексеев" userId="ba66283bcb01e904" providerId="LiveId" clId="{9FA99FA1-656E-4361-BD8C-5D97150E1C72}" dt="2018-02-25T23:14:54.449" v="7845" actId="165"/>
          <ac:grpSpMkLst>
            <pc:docMk/>
            <pc:sldMk cId="1584663734" sldId="267"/>
            <ac:grpSpMk id="10" creationId="{40F7224D-026D-4325-900B-A7F25785333A}"/>
          </ac:grpSpMkLst>
        </pc:grpChg>
        <pc:grpChg chg="del mod">
          <ac:chgData name="Никола Алексеев" userId="ba66283bcb01e904" providerId="LiveId" clId="{9FA99FA1-656E-4361-BD8C-5D97150E1C72}" dt="2018-02-25T23:12:55.316" v="7826" actId="165"/>
          <ac:grpSpMkLst>
            <pc:docMk/>
            <pc:sldMk cId="1584663734" sldId="267"/>
            <ac:grpSpMk id="12" creationId="{F413F9AE-A26F-4084-8508-72B7FF19E45F}"/>
          </ac:grpSpMkLst>
        </pc:grpChg>
        <pc:grpChg chg="mod">
          <ac:chgData name="Никола Алексеев" userId="ba66283bcb01e904" providerId="LiveId" clId="{9FA99FA1-656E-4361-BD8C-5D97150E1C72}" dt="2018-02-25T23:19:14.515" v="7904" actId="1036"/>
          <ac:grpSpMkLst>
            <pc:docMk/>
            <pc:sldMk cId="1584663734" sldId="267"/>
            <ac:grpSpMk id="14" creationId="{426CAE35-4DA1-415B-92C3-75B4D390D86B}"/>
          </ac:grpSpMkLst>
        </pc:grpChg>
        <pc:grpChg chg="del mod">
          <ac:chgData name="Никола Алексеев" userId="ba66283bcb01e904" providerId="LiveId" clId="{9FA99FA1-656E-4361-BD8C-5D97150E1C72}" dt="2018-02-25T23:18:20.300" v="7885" actId="165"/>
          <ac:grpSpMkLst>
            <pc:docMk/>
            <pc:sldMk cId="1584663734" sldId="267"/>
            <ac:grpSpMk id="16" creationId="{44B11CF9-3473-43DA-8AF3-612A0BF3CA7C}"/>
          </ac:grpSpMkLst>
        </pc:grpChg>
        <pc:grpChg chg="add mod">
          <ac:chgData name="Никола Алексеев" userId="ba66283bcb01e904" providerId="LiveId" clId="{9FA99FA1-656E-4361-BD8C-5D97150E1C72}" dt="2018-02-25T23:19:53.974" v="7907" actId="1037"/>
          <ac:grpSpMkLst>
            <pc:docMk/>
            <pc:sldMk cId="1584663734" sldId="267"/>
            <ac:grpSpMk id="18" creationId="{1F627407-3729-464C-AC0D-1219B5472584}"/>
          </ac:grpSpMkLst>
        </pc:grpChg>
        <pc:grpChg chg="add del mod">
          <ac:chgData name="Никола Алексеев" userId="ba66283bcb01e904" providerId="LiveId" clId="{9FA99FA1-656E-4361-BD8C-5D97150E1C72}" dt="2018-02-25T23:18:31.482" v="7890" actId="165"/>
          <ac:grpSpMkLst>
            <pc:docMk/>
            <pc:sldMk cId="1584663734" sldId="267"/>
            <ac:grpSpMk id="20" creationId="{ACFB97DF-17AE-4987-9438-A167734DB7AD}"/>
          </ac:grpSpMkLst>
        </pc:grpChg>
        <pc:grpChg chg="add del mod">
          <ac:chgData name="Никола Алексеев" userId="ba66283bcb01e904" providerId="LiveId" clId="{9FA99FA1-656E-4361-BD8C-5D97150E1C72}" dt="2018-02-25T23:19:55.244" v="7909" actId="1038"/>
          <ac:grpSpMkLst>
            <pc:docMk/>
            <pc:sldMk cId="1584663734" sldId="267"/>
            <ac:grpSpMk id="23" creationId="{36CBEC7D-A431-4D47-9365-0E7989C4923B}"/>
          </ac:grpSpMkLst>
        </pc:grpChg>
        <pc:grpChg chg="add mod">
          <ac:chgData name="Никола Алексеев" userId="ba66283bcb01e904" providerId="LiveId" clId="{9FA99FA1-656E-4361-BD8C-5D97150E1C72}" dt="2018-02-25T23:19:14.515" v="7904" actId="1036"/>
          <ac:grpSpMkLst>
            <pc:docMk/>
            <pc:sldMk cId="1584663734" sldId="267"/>
            <ac:grpSpMk id="24" creationId="{8BB43782-4A68-4C38-9A77-3C62156E5B1F}"/>
          </ac:grpSpMkLst>
        </pc:grpChg>
        <pc:picChg chg="mod topLvl">
          <ac:chgData name="Никола Алексеев" userId="ba66283bcb01e904" providerId="LiveId" clId="{9FA99FA1-656E-4361-BD8C-5D97150E1C72}" dt="2018-02-25T23:18:46.310" v="7894" actId="164"/>
          <ac:picMkLst>
            <pc:docMk/>
            <pc:sldMk cId="1584663734" sldId="267"/>
            <ac:picMk id="11" creationId="{72E0074B-5BC0-47A0-8B6F-4C95B4E23FDE}"/>
          </ac:picMkLst>
        </pc:picChg>
        <pc:picChg chg="mod topLvl">
          <ac:chgData name="Никола Алексеев" userId="ba66283bcb01e904" providerId="LiveId" clId="{9FA99FA1-656E-4361-BD8C-5D97150E1C72}" dt="2018-02-25T23:18:46.310" v="7894" actId="164"/>
          <ac:picMkLst>
            <pc:docMk/>
            <pc:sldMk cId="1584663734" sldId="267"/>
            <ac:picMk id="13" creationId="{A2496861-B28D-48D1-9F25-63454D25D0D3}"/>
          </ac:picMkLst>
        </pc:picChg>
        <pc:picChg chg="mod topLvl">
          <ac:chgData name="Никола Алексеев" userId="ba66283bcb01e904" providerId="LiveId" clId="{9FA99FA1-656E-4361-BD8C-5D97150E1C72}" dt="2018-02-25T23:16:05.339" v="7882" actId="164"/>
          <ac:picMkLst>
            <pc:docMk/>
            <pc:sldMk cId="1584663734" sldId="267"/>
            <ac:picMk id="17" creationId="{E5431DAA-57AF-414C-90BF-874EBD8D5D0F}"/>
          </ac:picMkLst>
        </pc:picChg>
        <pc:picChg chg="mod topLvl">
          <ac:chgData name="Никола Алексеев" userId="ba66283bcb01e904" providerId="LiveId" clId="{9FA99FA1-656E-4361-BD8C-5D97150E1C72}" dt="2018-02-25T23:15:07.308" v="7850" actId="164"/>
          <ac:picMkLst>
            <pc:docMk/>
            <pc:sldMk cId="1584663734" sldId="267"/>
            <ac:picMk id="19" creationId="{DD85A70A-75E3-4F35-88F3-41CBB299567B}"/>
          </ac:picMkLst>
        </pc:picChg>
        <pc:picChg chg="mod topLvl">
          <ac:chgData name="Никола Алексеев" userId="ba66283bcb01e904" providerId="LiveId" clId="{9FA99FA1-656E-4361-BD8C-5D97150E1C72}" dt="2018-02-25T23:15:07.308" v="7850" actId="164"/>
          <ac:picMkLst>
            <pc:docMk/>
            <pc:sldMk cId="1584663734" sldId="267"/>
            <ac:picMk id="21" creationId="{33F84F47-E176-4750-A3F8-8207B47C9D8F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3:04:17.469" v="18124" actId="1076"/>
        <pc:sldMkLst>
          <pc:docMk/>
          <pc:sldMk cId="2490399688" sldId="268"/>
        </pc:sldMkLst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4" creationId="{796C3D3A-5450-4384-BA8C-C0F143C4EF5E}"/>
          </ac:spMkLst>
        </pc:spChg>
        <pc:spChg chg="add mod">
          <ac:chgData name="Никола Алексеев" userId="ba66283bcb01e904" providerId="LiveId" clId="{9FA99FA1-656E-4361-BD8C-5D97150E1C72}" dt="2018-02-25T23:29:40.006" v="8590" actId="14100"/>
          <ac:spMkLst>
            <pc:docMk/>
            <pc:sldMk cId="2490399688" sldId="268"/>
            <ac:spMk id="5" creationId="{A68E8EA7-2C86-4FA4-8AE9-6BB618929D33}"/>
          </ac:spMkLst>
        </pc:spChg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6" creationId="{F83BAA0E-E212-4B09-A4D3-E2EF44929EAD}"/>
          </ac:spMkLst>
        </pc:spChg>
        <pc:spChg chg="add mod">
          <ac:chgData name="Никола Алексеев" userId="ba66283bcb01e904" providerId="LiveId" clId="{9FA99FA1-656E-4361-BD8C-5D97150E1C72}" dt="2018-02-25T23:29:22.255" v="8576" actId="14100"/>
          <ac:spMkLst>
            <pc:docMk/>
            <pc:sldMk cId="2490399688" sldId="268"/>
            <ac:spMk id="7" creationId="{12C52F5D-5605-4F9E-84CB-6555ED7A556E}"/>
          </ac:spMkLst>
        </pc:spChg>
        <pc:spChg chg="add mod">
          <ac:chgData name="Никола Алексеев" userId="ba66283bcb01e904" providerId="LiveId" clId="{9FA99FA1-656E-4361-BD8C-5D97150E1C72}" dt="2018-02-25T23:29:15.593" v="8575" actId="14100"/>
          <ac:spMkLst>
            <pc:docMk/>
            <pc:sldMk cId="2490399688" sldId="268"/>
            <ac:spMk id="8" creationId="{4BF4A8E1-C12A-42BB-99AB-E93A237EC3E9}"/>
          </ac:spMkLst>
        </pc:spChg>
        <pc:spChg chg="add mod">
          <ac:chgData name="Никола Алексеев" userId="ba66283bcb01e904" providerId="LiveId" clId="{9FA99FA1-656E-4361-BD8C-5D97150E1C72}" dt="2018-02-25T23:29:36.812" v="8589" actId="14100"/>
          <ac:spMkLst>
            <pc:docMk/>
            <pc:sldMk cId="2490399688" sldId="268"/>
            <ac:spMk id="9" creationId="{1675D87C-17CD-4BC4-8DE0-0DDA8698FF71}"/>
          </ac:spMkLst>
        </pc:spChg>
        <pc:spChg chg="add mod">
          <ac:chgData name="Никола Алексеев" userId="ba66283bcb01e904" providerId="LiveId" clId="{9FA99FA1-656E-4361-BD8C-5D97150E1C72}" dt="2018-02-25T23:36:42.420" v="9180" actId="20577"/>
          <ac:spMkLst>
            <pc:docMk/>
            <pc:sldMk cId="2490399688" sldId="268"/>
            <ac:spMk id="10" creationId="{B09BD4C8-4E2C-4C5E-A257-D569D5CE426A}"/>
          </ac:spMkLst>
        </pc:spChg>
        <pc:spChg chg="add mod">
          <ac:chgData name="Никола Алексеев" userId="ba66283bcb01e904" providerId="LiveId" clId="{9FA99FA1-656E-4361-BD8C-5D97150E1C72}" dt="2018-02-25T23:41:49.134" v="9232" actId="1076"/>
          <ac:spMkLst>
            <pc:docMk/>
            <pc:sldMk cId="2490399688" sldId="268"/>
            <ac:spMk id="11" creationId="{C5E327DC-306E-4E51-A557-FFCEF047263D}"/>
          </ac:spMkLst>
        </pc:spChg>
        <pc:picChg chg="add del mod">
          <ac:chgData name="Никола Алексеев" userId="ba66283bcb01e904" providerId="LiveId" clId="{9FA99FA1-656E-4361-BD8C-5D97150E1C72}" dt="2018-02-25T23:41:05.104" v="9218" actId="478"/>
          <ac:picMkLst>
            <pc:docMk/>
            <pc:sldMk cId="2490399688" sldId="268"/>
            <ac:picMk id="2" creationId="{4D5E1687-730B-46DA-AF90-254C0B7F9B74}"/>
          </ac:picMkLst>
        </pc:picChg>
        <pc:picChg chg="add del mod">
          <ac:chgData name="Никола Алексеев" userId="ba66283bcb01e904" providerId="LiveId" clId="{9FA99FA1-656E-4361-BD8C-5D97150E1C72}" dt="2018-02-26T23:03:48.572" v="18120" actId="1076"/>
          <ac:picMkLst>
            <pc:docMk/>
            <pc:sldMk cId="2490399688" sldId="268"/>
            <ac:picMk id="2" creationId="{FD38FF66-4851-4302-A0CB-D6E6885FD3D9}"/>
          </ac:picMkLst>
        </pc:picChg>
        <pc:picChg chg="add mod">
          <ac:chgData name="Никола Алексеев" userId="ba66283bcb01e904" providerId="LiveId" clId="{9FA99FA1-656E-4361-BD8C-5D97150E1C72}" dt="2018-02-26T23:04:17.469" v="18124" actId="1076"/>
          <ac:picMkLst>
            <pc:docMk/>
            <pc:sldMk cId="2490399688" sldId="268"/>
            <ac:picMk id="3" creationId="{4E3E3120-2BE2-428F-8692-517D41D1F4D0}"/>
          </ac:picMkLst>
        </pc:picChg>
        <pc:picChg chg="add del mod">
          <ac:chgData name="Никола Алексеев" userId="ba66283bcb01e904" providerId="LiveId" clId="{9FA99FA1-656E-4361-BD8C-5D97150E1C72}" dt="2018-02-26T23:04:13.126" v="18123" actId="478"/>
          <ac:picMkLst>
            <pc:docMk/>
            <pc:sldMk cId="2490399688" sldId="268"/>
            <ac:picMk id="12" creationId="{1396CA74-FCBD-4212-A5A0-7D7ADFC5F0EE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3:04:46.023" v="18125" actId="1076"/>
        <pc:sldMkLst>
          <pc:docMk/>
          <pc:sldMk cId="2807842217" sldId="269"/>
        </pc:sldMkLst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5" creationId="{162256F2-682E-4B8E-8DD7-5CDEB8ECDC94}"/>
          </ac:spMkLst>
        </pc:spChg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7" creationId="{FAD92D75-648A-4C9F-B616-4E571F08D00E}"/>
          </ac:spMkLst>
        </pc:spChg>
        <pc:spChg chg="add mod">
          <ac:chgData name="Никола Алексеев" userId="ba66283bcb01e904" providerId="LiveId" clId="{9FA99FA1-656E-4361-BD8C-5D97150E1C72}" dt="2018-02-25T23:45:52.044" v="9298" actId="20577"/>
          <ac:spMkLst>
            <pc:docMk/>
            <pc:sldMk cId="2807842217" sldId="269"/>
            <ac:spMk id="8" creationId="{CCA3B7CE-715A-419B-866B-30E0E5A4F7A0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9" creationId="{D543570B-3D4F-4BD9-934A-7775E713423C}"/>
          </ac:spMkLst>
        </pc:spChg>
        <pc:spChg chg="add mod">
          <ac:chgData name="Никола Алексеев" userId="ba66283bcb01e904" providerId="LiveId" clId="{9FA99FA1-656E-4361-BD8C-5D97150E1C72}" dt="2018-02-26T23:04:46.023" v="18125" actId="1076"/>
          <ac:spMkLst>
            <pc:docMk/>
            <pc:sldMk cId="2807842217" sldId="269"/>
            <ac:spMk id="10" creationId="{485057C0-2624-4C8A-9B56-ABEAA5CE10CD}"/>
          </ac:spMkLst>
        </pc:spChg>
        <pc:picChg chg="add del mod">
          <ac:chgData name="Никола Алексеев" userId="ba66283bcb01e904" providerId="LiveId" clId="{9FA99FA1-656E-4361-BD8C-5D97150E1C72}" dt="2018-02-26T23:03:09.755" v="18111" actId="478"/>
          <ac:picMkLst>
            <pc:docMk/>
            <pc:sldMk cId="2807842217" sldId="269"/>
            <ac:picMk id="2" creationId="{792292A9-7531-4125-B2E0-DE3E9253F497}"/>
          </ac:picMkLst>
        </pc:picChg>
        <pc:picChg chg="add del mod">
          <ac:chgData name="Никола Алексеев" userId="ba66283bcb01e904" providerId="LiveId" clId="{9FA99FA1-656E-4361-BD8C-5D97150E1C72}" dt="2018-02-26T23:03:19.676" v="18115" actId="1076"/>
          <ac:picMkLst>
            <pc:docMk/>
            <pc:sldMk cId="2807842217" sldId="269"/>
            <ac:picMk id="3" creationId="{5AD15312-7370-4C96-8D8B-BA983D1C0DA9}"/>
          </ac:picMkLst>
        </pc:picChg>
      </pc:sldChg>
      <pc:sldChg chg="addSp delSp modSp add ord">
        <pc:chgData name="Никола Алексеев" userId="ba66283bcb01e904" providerId="LiveId" clId="{9FA99FA1-656E-4361-BD8C-5D97150E1C72}" dt="2018-02-26T21:34:40.945" v="12709" actId="1035"/>
        <pc:sldMkLst>
          <pc:docMk/>
          <pc:sldMk cId="703550056" sldId="270"/>
        </pc:sldMkLst>
        <pc:spChg chg="add del mod">
          <ac:chgData name="Никола Алексеев" userId="ba66283bcb01e904" providerId="LiveId" clId="{9FA99FA1-656E-4361-BD8C-5D97150E1C72}" dt="2018-02-25T23:48:30.510" v="9341" actId="478"/>
          <ac:spMkLst>
            <pc:docMk/>
            <pc:sldMk cId="703550056" sldId="270"/>
            <ac:spMk id="2" creationId="{EDC75926-410A-4233-99DB-D76A9996F164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4" creationId="{796C3D3A-5450-4384-BA8C-C0F143C4EF5E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5" creationId="{3F258BE2-23C9-4B61-ACA6-DF0DCF542DA4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6" creationId="{F83BAA0E-E212-4B09-A4D3-E2EF44929EAD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7" creationId="{A5B9978B-1175-4B67-A366-C7A130D413F2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8" creationId="{D4A6339E-62C2-4D55-B3CD-B966E3C8790B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9" creationId="{82CE22D5-60C1-4A38-B7D7-B7B3FCC3AC97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10" creationId="{DD04706E-1CC2-47EA-AFD1-7345A94B704C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11" creationId="{29218C2A-0019-469F-ADF3-988CDD584C2D}"/>
          </ac:spMkLst>
        </pc:spChg>
        <pc:spChg chg="add mod">
          <ac:chgData name="Никола Алексеев" userId="ba66283bcb01e904" providerId="LiveId" clId="{9FA99FA1-656E-4361-BD8C-5D97150E1C72}" dt="2018-02-25T23:46:25.820" v="9330" actId="14100"/>
          <ac:spMkLst>
            <pc:docMk/>
            <pc:sldMk cId="703550056" sldId="270"/>
            <ac:spMk id="12" creationId="{220FD866-684C-4239-8398-107F5328858B}"/>
          </ac:spMkLst>
        </pc:spChg>
        <pc:spChg chg="add">
          <ac:chgData name="Никола Алексеев" userId="ba66283bcb01e904" providerId="LiveId" clId="{9FA99FA1-656E-4361-BD8C-5D97150E1C72}" dt="2018-02-25T23:45:55.117" v="9299" actId="20577"/>
          <ac:spMkLst>
            <pc:docMk/>
            <pc:sldMk cId="703550056" sldId="270"/>
            <ac:spMk id="13" creationId="{CCFC37A0-CAD4-450A-A2DB-5BB776B5FC7F}"/>
          </ac:spMkLst>
        </pc:spChg>
        <pc:spChg chg="add">
          <ac:chgData name="Никола Алексеев" userId="ba66283bcb01e904" providerId="LiveId" clId="{9FA99FA1-656E-4361-BD8C-5D97150E1C72}" dt="2018-02-25T23:45:55.117" v="9299" actId="20577"/>
          <ac:spMkLst>
            <pc:docMk/>
            <pc:sldMk cId="703550056" sldId="270"/>
            <ac:spMk id="14" creationId="{02F5E36C-D56D-4B78-BD2D-FF90C410DE14}"/>
          </ac:spMkLst>
        </pc:spChg>
        <pc:spChg chg="add mod">
          <ac:chgData name="Никола Алексеев" userId="ba66283bcb01e904" providerId="LiveId" clId="{9FA99FA1-656E-4361-BD8C-5D97150E1C72}" dt="2018-02-25T23:46:17.652" v="9329" actId="14100"/>
          <ac:spMkLst>
            <pc:docMk/>
            <pc:sldMk cId="703550056" sldId="270"/>
            <ac:spMk id="15" creationId="{245AD743-00F0-4429-8B60-282C32E68E90}"/>
          </ac:spMkLst>
        </pc:spChg>
        <pc:spChg chg="add mod">
          <ac:chgData name="Никола Алексеев" userId="ba66283bcb01e904" providerId="LiveId" clId="{9FA99FA1-656E-4361-BD8C-5D97150E1C72}" dt="2018-02-26T21:12:23.033" v="12399" actId="1076"/>
          <ac:spMkLst>
            <pc:docMk/>
            <pc:sldMk cId="703550056" sldId="270"/>
            <ac:spMk id="16" creationId="{4A65E061-E1AE-4D6A-8E44-D9F39B912C49}"/>
          </ac:spMkLst>
        </pc:spChg>
        <pc:graphicFrameChg chg="add del mod">
          <ac:chgData name="Никола Алексеев" userId="ba66283bcb01e904" providerId="LiveId" clId="{9FA99FA1-656E-4361-BD8C-5D97150E1C72}" dt="2018-02-26T21:11:57.953" v="12391" actId="478"/>
          <ac:graphicFrameMkLst>
            <pc:docMk/>
            <pc:sldMk cId="703550056" sldId="270"/>
            <ac:graphicFrameMk id="3" creationId="{3DB2309D-E6FF-4C61-95B4-AAAB5840D157}"/>
          </ac:graphicFrameMkLst>
        </pc:graphicFrameChg>
        <pc:graphicFrameChg chg="add mod">
          <ac:chgData name="Никола Алексеев" userId="ba66283bcb01e904" providerId="LiveId" clId="{9FA99FA1-656E-4361-BD8C-5D97150E1C72}" dt="2018-02-26T21:12:20.524" v="12398" actId="1076"/>
          <ac:graphicFrameMkLst>
            <pc:docMk/>
            <pc:sldMk cId="703550056" sldId="270"/>
            <ac:graphicFrameMk id="4" creationId="{FDDDAE83-2E6D-4404-B077-07666EE46DD9}"/>
          </ac:graphicFrameMkLst>
        </pc:graphicFrameChg>
        <pc:picChg chg="add del">
          <ac:chgData name="Никола Алексеев" userId="ba66283bcb01e904" providerId="LiveId" clId="{9FA99FA1-656E-4361-BD8C-5D97150E1C72}" dt="2018-02-26T21:11:23.554" v="12385" actId="478"/>
          <ac:picMkLst>
            <pc:docMk/>
            <pc:sldMk cId="703550056" sldId="270"/>
            <ac:picMk id="2" creationId="{E066EFDA-DE27-4B35-BAA6-071498340E1F}"/>
          </ac:picMkLst>
        </pc:picChg>
      </pc:sldChg>
      <pc:sldChg chg="addSp delSp modSp add">
        <pc:chgData name="Никола Алексеев" userId="ba66283bcb01e904" providerId="LiveId" clId="{9FA99FA1-656E-4361-BD8C-5D97150E1C72}" dt="2018-02-28T00:21:46.612" v="18744" actId="20577"/>
        <pc:sldMkLst>
          <pc:docMk/>
          <pc:sldMk cId="176294494" sldId="271"/>
        </pc:sldMkLst>
        <pc:spChg chg="del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5" creationId="{F12DB301-676D-45F5-A368-169AA94485FA}"/>
          </ac:spMkLst>
        </pc:spChg>
        <pc:spChg chg="del mod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7" creationId="{A76187A0-0DF0-4024-9600-D8F2CF533A3B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8" creationId="{C4DAD611-96E0-4C3D-9BD7-D8A5D47CD644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9" creationId="{E790356B-04C2-4A36-BAFD-6616704F0356}"/>
          </ac:spMkLst>
        </pc:spChg>
        <pc:spChg chg="add mod">
          <ac:chgData name="Никола Алексеев" userId="ba66283bcb01e904" providerId="LiveId" clId="{9FA99FA1-656E-4361-BD8C-5D97150E1C72}" dt="2018-02-26T00:33:18.395" v="11784" actId="1076"/>
          <ac:spMkLst>
            <pc:docMk/>
            <pc:sldMk cId="176294494" sldId="271"/>
            <ac:spMk id="10" creationId="{CE8060A2-EDF3-41C3-B0A6-06E608C4AD60}"/>
          </ac:spMkLst>
        </pc:spChg>
        <pc:spChg chg="add mod">
          <ac:chgData name="Никола Алексеев" userId="ba66283bcb01e904" providerId="LiveId" clId="{9FA99FA1-656E-4361-BD8C-5D97150E1C72}" dt="2018-02-26T00:33:18.395" v="11784" actId="1076"/>
          <ac:spMkLst>
            <pc:docMk/>
            <pc:sldMk cId="176294494" sldId="271"/>
            <ac:spMk id="11" creationId="{D356297D-CE4D-49D0-BD79-B1F33E5983C6}"/>
          </ac:spMkLst>
        </pc:spChg>
        <pc:spChg chg="add del">
          <ac:chgData name="Никола Алексеев" userId="ba66283bcb01e904" providerId="LiveId" clId="{9FA99FA1-656E-4361-BD8C-5D97150E1C72}" dt="2018-02-26T00:22:06.902" v="11084" actId="1076"/>
          <ac:spMkLst>
            <pc:docMk/>
            <pc:sldMk cId="176294494" sldId="271"/>
            <ac:spMk id="12" creationId="{9D7F9B14-A02D-4158-9EEC-4D466BA73768}"/>
          </ac:spMkLst>
        </pc:spChg>
        <pc:spChg chg="add mod">
          <ac:chgData name="Никола Алексеев" userId="ba66283bcb01e904" providerId="LiveId" clId="{9FA99FA1-656E-4361-BD8C-5D97150E1C72}" dt="2018-02-26T00:24:47.591" v="11132" actId="571"/>
          <ac:spMkLst>
            <pc:docMk/>
            <pc:sldMk cId="176294494" sldId="271"/>
            <ac:spMk id="13" creationId="{9DBA7C64-9C78-407C-B869-028A235A157E}"/>
          </ac:spMkLst>
        </pc:spChg>
        <pc:spChg chg="add mod">
          <ac:chgData name="Никола Алексеев" userId="ba66283bcb01e904" providerId="LiveId" clId="{9FA99FA1-656E-4361-BD8C-5D97150E1C72}" dt="2018-02-28T00:21:46.612" v="18744" actId="20577"/>
          <ac:spMkLst>
            <pc:docMk/>
            <pc:sldMk cId="176294494" sldId="271"/>
            <ac:spMk id="14" creationId="{2BCC2573-BD90-4E67-85EC-A1D4AA5F2987}"/>
          </ac:spMkLst>
        </pc:spChg>
        <pc:spChg chg="add mod">
          <ac:chgData name="Никола Алексеев" userId="ba66283bcb01e904" providerId="LiveId" clId="{9FA99FA1-656E-4361-BD8C-5D97150E1C72}" dt="2018-02-26T00:30:18.213" v="11397" actId="20577"/>
          <ac:spMkLst>
            <pc:docMk/>
            <pc:sldMk cId="176294494" sldId="271"/>
            <ac:spMk id="15" creationId="{1E9CE0E0-8782-4D1A-BD6D-DD3F3A60AAC2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8T00:18:35.223" v="18743" actId="14100"/>
        <pc:sldMkLst>
          <pc:docMk/>
          <pc:sldMk cId="2527198114" sldId="272"/>
        </pc:sldMkLst>
        <pc:spChg chg="add del mod">
          <ac:chgData name="Никола Алексеев" userId="ba66283bcb01e904" providerId="LiveId" clId="{9FA99FA1-656E-4361-BD8C-5D97150E1C72}" dt="2018-02-26T00:02:42.186" v="10128" actId="478"/>
          <ac:spMkLst>
            <pc:docMk/>
            <pc:sldMk cId="2527198114" sldId="272"/>
            <ac:spMk id="7" creationId="{AE839EFA-6947-4076-8D76-BD6E4F8602BE}"/>
          </ac:spMkLst>
        </pc:spChg>
        <pc:spChg chg="add mod">
          <ac:chgData name="Никола Алексеев" userId="ba66283bcb01e904" providerId="LiveId" clId="{9FA99FA1-656E-4361-BD8C-5D97150E1C72}" dt="2018-02-26T00:03:57.073" v="10157" actId="1076"/>
          <ac:spMkLst>
            <pc:docMk/>
            <pc:sldMk cId="2527198114" sldId="272"/>
            <ac:spMk id="8" creationId="{32E9FA07-D3B0-481E-AC13-6F395052647C}"/>
          </ac:spMkLst>
        </pc:spChg>
        <pc:spChg chg="add mod ord">
          <ac:chgData name="Никола Алексеев" userId="ba66283bcb01e904" providerId="LiveId" clId="{9FA99FA1-656E-4361-BD8C-5D97150E1C72}" dt="2018-02-26T00:03:37.346" v="10151" actId="108"/>
          <ac:spMkLst>
            <pc:docMk/>
            <pc:sldMk cId="2527198114" sldId="272"/>
            <ac:spMk id="9" creationId="{DFE247A0-4454-4A57-BB9A-2E9FA32631A9}"/>
          </ac:spMkLst>
        </pc:spChg>
        <pc:spChg chg="add del mod">
          <ac:chgData name="Никола Алексеев" userId="ba66283bcb01e904" providerId="LiveId" clId="{9FA99FA1-656E-4361-BD8C-5D97150E1C72}" dt="2018-02-26T00:02:43.724" v="10129" actId="478"/>
          <ac:spMkLst>
            <pc:docMk/>
            <pc:sldMk cId="2527198114" sldId="272"/>
            <ac:spMk id="10" creationId="{C465B517-52DF-4505-B7AA-0065CEDE1173}"/>
          </ac:spMkLst>
        </pc:spChg>
        <pc:spChg chg="add del mod">
          <ac:chgData name="Никола Алексеев" userId="ba66283bcb01e904" providerId="LiveId" clId="{9FA99FA1-656E-4361-BD8C-5D97150E1C72}" dt="2018-02-26T00:03:30.368" v="10149" actId="478"/>
          <ac:spMkLst>
            <pc:docMk/>
            <pc:sldMk cId="2527198114" sldId="272"/>
            <ac:spMk id="11" creationId="{7EB05A57-EADC-4BF5-B8F4-FC6B4FB1D3DD}"/>
          </ac:spMkLst>
        </pc:spChg>
        <pc:spChg chg="mod">
          <ac:chgData name="Никола Алексеев" userId="ba66283bcb01e904" providerId="LiveId" clId="{9FA99FA1-656E-4361-BD8C-5D97150E1C72}" dt="2018-02-28T00:18:35.223" v="18743" actId="14100"/>
          <ac:spMkLst>
            <pc:docMk/>
            <pc:sldMk cId="2527198114" sldId="272"/>
            <ac:spMk id="16" creationId="{4A65E061-E1AE-4D6A-8E44-D9F39B912C49}"/>
          </ac:spMkLst>
        </pc:spChg>
        <pc:spChg chg="add del mod">
          <ac:chgData name="Никола Алексеев" userId="ba66283bcb01e904" providerId="LiveId" clId="{9FA99FA1-656E-4361-BD8C-5D97150E1C72}" dt="2018-02-26T00:02:45.081" v="10130" actId="478"/>
          <ac:spMkLst>
            <pc:docMk/>
            <pc:sldMk cId="2527198114" sldId="272"/>
            <ac:spMk id="17" creationId="{38E75E19-6922-42B8-B64D-1983F512A1A5}"/>
          </ac:spMkLst>
        </pc:spChg>
        <pc:spChg chg="add mod">
          <ac:chgData name="Никола Алексеев" userId="ba66283bcb01e904" providerId="LiveId" clId="{9FA99FA1-656E-4361-BD8C-5D97150E1C72}" dt="2018-02-26T00:03:50.661" v="10155" actId="1076"/>
          <ac:spMkLst>
            <pc:docMk/>
            <pc:sldMk cId="2527198114" sldId="272"/>
            <ac:spMk id="36" creationId="{A19C8F92-523B-469A-80BE-0C22DBFC6E85}"/>
          </ac:spMkLst>
        </pc:spChg>
        <pc:spChg chg="add mod ord">
          <ac:chgData name="Никола Алексеев" userId="ba66283bcb01e904" providerId="LiveId" clId="{9FA99FA1-656E-4361-BD8C-5D97150E1C72}" dt="2018-02-26T00:03:54.216" v="10156" actId="167"/>
          <ac:spMkLst>
            <pc:docMk/>
            <pc:sldMk cId="2527198114" sldId="272"/>
            <ac:spMk id="37" creationId="{2E256765-033C-467C-AF25-43E8488A99F2}"/>
          </ac:spMkLst>
        </pc:spChg>
        <pc:cxnChg chg="add del mod">
          <ac:chgData name="Никола Алексеев" userId="ba66283bcb01e904" providerId="LiveId" clId="{9FA99FA1-656E-4361-BD8C-5D97150E1C72}" dt="2018-02-26T00:02:49.240" v="10134" actId="478"/>
          <ac:cxnSpMkLst>
            <pc:docMk/>
            <pc:sldMk cId="2527198114" sldId="272"/>
            <ac:cxnSpMk id="3" creationId="{4335D970-480B-462D-8E65-634C8D69D015}"/>
          </ac:cxnSpMkLst>
        </pc:cxnChg>
        <pc:cxnChg chg="add del mod">
          <ac:chgData name="Никола Алексеев" userId="ba66283bcb01e904" providerId="LiveId" clId="{9FA99FA1-656E-4361-BD8C-5D97150E1C72}" dt="2018-02-25T23:56:45.522" v="9809" actId="11529"/>
          <ac:cxnSpMkLst>
            <pc:docMk/>
            <pc:sldMk cId="2527198114" sldId="272"/>
            <ac:cxnSpMk id="5" creationId="{9CC5C3F3-782C-408B-8D46-2A814F133B75}"/>
          </ac:cxnSpMkLst>
        </pc:cxnChg>
        <pc:cxnChg chg="add del mod">
          <ac:chgData name="Никола Алексеев" userId="ba66283bcb01e904" providerId="LiveId" clId="{9FA99FA1-656E-4361-BD8C-5D97150E1C72}" dt="2018-02-26T00:02:52.073" v="10136" actId="478"/>
          <ac:cxnSpMkLst>
            <pc:docMk/>
            <pc:sldMk cId="2527198114" sldId="272"/>
            <ac:cxnSpMk id="18" creationId="{B2649401-2DA8-499C-AA25-2B9E8EC50384}"/>
          </ac:cxnSpMkLst>
        </pc:cxnChg>
        <pc:cxnChg chg="add del mod">
          <ac:chgData name="Никола Алексеев" userId="ba66283bcb01e904" providerId="LiveId" clId="{9FA99FA1-656E-4361-BD8C-5D97150E1C72}" dt="2018-02-26T00:02:48.231" v="10133" actId="478"/>
          <ac:cxnSpMkLst>
            <pc:docMk/>
            <pc:sldMk cId="2527198114" sldId="272"/>
            <ac:cxnSpMk id="20" creationId="{D17C2415-3D46-487C-921D-EC4D16901AF7}"/>
          </ac:cxnSpMkLst>
        </pc:cxnChg>
        <pc:cxnChg chg="add del mod">
          <ac:chgData name="Никола Алексеев" userId="ba66283bcb01e904" providerId="LiveId" clId="{9FA99FA1-656E-4361-BD8C-5D97150E1C72}" dt="2018-02-25T23:58:17.059" v="9836" actId="478"/>
          <ac:cxnSpMkLst>
            <pc:docMk/>
            <pc:sldMk cId="2527198114" sldId="272"/>
            <ac:cxnSpMk id="25" creationId="{CBE1057D-BE0B-4045-A3D0-9D1F07D930A5}"/>
          </ac:cxnSpMkLst>
        </pc:cxnChg>
        <pc:cxnChg chg="add mod">
          <ac:chgData name="Никола Алексеев" userId="ba66283bcb01e904" providerId="LiveId" clId="{9FA99FA1-656E-4361-BD8C-5D97150E1C72}" dt="2018-02-25T23:58:11.320" v="9831" actId="571"/>
          <ac:cxnSpMkLst>
            <pc:docMk/>
            <pc:sldMk cId="2527198114" sldId="272"/>
            <ac:cxnSpMk id="31" creationId="{74D60DDD-CB29-489A-8563-A0A1A9EF052D}"/>
          </ac:cxnSpMkLst>
        </pc:cxnChg>
        <pc:cxnChg chg="add del mod">
          <ac:chgData name="Никола Алексеев" userId="ba66283bcb01e904" providerId="LiveId" clId="{9FA99FA1-656E-4361-BD8C-5D97150E1C72}" dt="2018-02-25T23:58:58.671" v="9851" actId="478"/>
          <ac:cxnSpMkLst>
            <pc:docMk/>
            <pc:sldMk cId="2527198114" sldId="272"/>
            <ac:cxnSpMk id="33" creationId="{7FC03E62-3340-49AA-8492-911AA0BD12C2}"/>
          </ac:cxnSpMkLst>
        </pc:cxnChg>
        <pc:cxnChg chg="add del mod">
          <ac:chgData name="Никола Алексеев" userId="ba66283bcb01e904" providerId="LiveId" clId="{9FA99FA1-656E-4361-BD8C-5D97150E1C72}" dt="2018-02-26T00:02:47.120" v="10132" actId="478"/>
          <ac:cxnSpMkLst>
            <pc:docMk/>
            <pc:sldMk cId="2527198114" sldId="272"/>
            <ac:cxnSpMk id="34" creationId="{15C8389A-7B06-4C3F-8D26-7677EA1A3DAC}"/>
          </ac:cxnSpMkLst>
        </pc:cxnChg>
        <pc:cxnChg chg="add del mod">
          <ac:chgData name="Никола Алексеев" userId="ba66283bcb01e904" providerId="LiveId" clId="{9FA99FA1-656E-4361-BD8C-5D97150E1C72}" dt="2018-02-26T00:02:46.715" v="10131" actId="478"/>
          <ac:cxnSpMkLst>
            <pc:docMk/>
            <pc:sldMk cId="2527198114" sldId="272"/>
            <ac:cxnSpMk id="35" creationId="{DE1B5754-AC1D-4F0B-9A4D-69AAD48FA510}"/>
          </ac:cxnSpMkLst>
        </pc:cxnChg>
      </pc:sldChg>
      <pc:sldChg chg="modSp add">
        <pc:chgData name="Никола Алексеев" userId="ba66283bcb01e904" providerId="LiveId" clId="{9FA99FA1-656E-4361-BD8C-5D97150E1C72}" dt="2018-02-28T00:16:50.149" v="18660" actId="1076"/>
        <pc:sldMkLst>
          <pc:docMk/>
          <pc:sldMk cId="3956276180" sldId="273"/>
        </pc:sldMkLst>
        <pc:spChg chg="mod">
          <ac:chgData name="Никола Алексеев" userId="ba66283bcb01e904" providerId="LiveId" clId="{9FA99FA1-656E-4361-BD8C-5D97150E1C72}" dt="2018-02-28T00:16:50.149" v="18660" actId="1076"/>
          <ac:spMkLst>
            <pc:docMk/>
            <pc:sldMk cId="3956276180" sldId="273"/>
            <ac:spMk id="11" creationId="{7EB05A57-EADC-4BF5-B8F4-FC6B4FB1D3DD}"/>
          </ac:spMkLst>
        </pc:sp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" creationId="{4335D970-480B-462D-8E65-634C8D69D015}"/>
          </ac:cxnSpMkLst>
        </pc:cxnChg>
        <pc:cxnChg chg="mod">
          <ac:chgData name="Никола Алексеев" userId="ba66283bcb01e904" providerId="LiveId" clId="{9FA99FA1-656E-4361-BD8C-5D97150E1C72}" dt="2018-02-28T00:16:50.149" v="18660" actId="1076"/>
          <ac:cxnSpMkLst>
            <pc:docMk/>
            <pc:sldMk cId="3956276180" sldId="273"/>
            <ac:cxnSpMk id="18" creationId="{B2649401-2DA8-499C-AA25-2B9E8EC50384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20" creationId="{D17C2415-3D46-487C-921D-EC4D16901AF7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4" creationId="{15C8389A-7B06-4C3F-8D26-7677EA1A3DAC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5" creationId="{DE1B5754-AC1D-4F0B-9A4D-69AAD48FA510}"/>
          </ac:cxnSpMkLst>
        </pc:cxnChg>
      </pc:sldChg>
      <pc:sldChg chg="addSp delSp modSp add">
        <pc:chgData name="Никола Алексеев" userId="ba66283bcb01e904" providerId="LiveId" clId="{9FA99FA1-656E-4361-BD8C-5D97150E1C72}" dt="2018-02-26T23:08:07.051" v="18144" actId="732"/>
        <pc:sldMkLst>
          <pc:docMk/>
          <pc:sldMk cId="2211509981" sldId="274"/>
        </pc:sldMkLst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8" creationId="{32E9FA07-D3B0-481E-AC13-6F395052647C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9" creationId="{DFE247A0-4454-4A57-BB9A-2E9FA32631A9}"/>
          </ac:spMkLst>
        </pc:spChg>
        <pc:spChg chg="mod">
          <ac:chgData name="Никола Алексеев" userId="ba66283bcb01e904" providerId="LiveId" clId="{9FA99FA1-656E-4361-BD8C-5D97150E1C72}" dt="2018-02-26T00:12:50.217" v="10728" actId="1076"/>
          <ac:spMkLst>
            <pc:docMk/>
            <pc:sldMk cId="2211509981" sldId="274"/>
            <ac:spMk id="16" creationId="{4A65E061-E1AE-4D6A-8E44-D9F39B912C49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36" creationId="{A19C8F92-523B-469A-80BE-0C22DBFC6E85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37" creationId="{2E256765-033C-467C-AF25-43E8488A99F2}"/>
          </ac:spMkLst>
        </pc:spChg>
        <pc:picChg chg="add del mod modCrop">
          <ac:chgData name="Никола Алексеев" userId="ba66283bcb01e904" providerId="LiveId" clId="{9FA99FA1-656E-4361-BD8C-5D97150E1C72}" dt="2018-02-26T23:06:37.946" v="18126" actId="478"/>
          <ac:picMkLst>
            <pc:docMk/>
            <pc:sldMk cId="2211509981" sldId="274"/>
            <ac:picMk id="2" creationId="{C77A6FDB-3A09-4167-A1B5-59332BB08CA6}"/>
          </ac:picMkLst>
        </pc:picChg>
        <pc:picChg chg="add del mod modCrop">
          <ac:chgData name="Никола Алексеев" userId="ba66283bcb01e904" providerId="LiveId" clId="{9FA99FA1-656E-4361-BD8C-5D97150E1C72}" dt="2018-02-26T23:07:26.654" v="18133" actId="478"/>
          <ac:picMkLst>
            <pc:docMk/>
            <pc:sldMk cId="2211509981" sldId="274"/>
            <ac:picMk id="3" creationId="{701A1D72-B622-44FD-94D9-72F5BF7C5E60}"/>
          </ac:picMkLst>
        </pc:picChg>
        <pc:picChg chg="add del mod modCrop">
          <ac:chgData name="Никола Алексеев" userId="ba66283bcb01e904" providerId="LiveId" clId="{9FA99FA1-656E-4361-BD8C-5D97150E1C72}" dt="2018-02-26T23:06:49.047" v="18129" actId="478"/>
          <ac:picMkLst>
            <pc:docMk/>
            <pc:sldMk cId="2211509981" sldId="274"/>
            <ac:picMk id="4" creationId="{50D158C2-6EF3-4C09-8251-573A4F749467}"/>
          </ac:picMkLst>
        </pc:picChg>
        <pc:picChg chg="add mod">
          <ac:chgData name="Никола Алексеев" userId="ba66283bcb01e904" providerId="LiveId" clId="{9FA99FA1-656E-4361-BD8C-5D97150E1C72}" dt="2018-02-26T23:06:40.521" v="18128" actId="1076"/>
          <ac:picMkLst>
            <pc:docMk/>
            <pc:sldMk cId="2211509981" sldId="274"/>
            <ac:picMk id="5" creationId="{9A03E53B-6C73-49C8-B466-E5D216BA1398}"/>
          </ac:picMkLst>
        </pc:picChg>
        <pc:picChg chg="add mod">
          <ac:chgData name="Никола Алексеев" userId="ba66283bcb01e904" providerId="LiveId" clId="{9FA99FA1-656E-4361-BD8C-5D97150E1C72}" dt="2018-02-26T23:07:32.734" v="18135" actId="1076"/>
          <ac:picMkLst>
            <pc:docMk/>
            <pc:sldMk cId="2211509981" sldId="274"/>
            <ac:picMk id="6" creationId="{EC9809D2-BA5A-4D98-82C9-01E7889AD890}"/>
          </ac:picMkLst>
        </pc:picChg>
        <pc:picChg chg="add del mod">
          <ac:chgData name="Никола Алексеев" userId="ba66283bcb01e904" providerId="LiveId" clId="{9FA99FA1-656E-4361-BD8C-5D97150E1C72}" dt="2018-02-26T23:07:48.909" v="18141" actId="732"/>
          <ac:picMkLst>
            <pc:docMk/>
            <pc:sldMk cId="2211509981" sldId="274"/>
            <ac:picMk id="7" creationId="{76B7F8E6-C82B-4320-9D7D-449B346A83B4}"/>
          </ac:picMkLst>
        </pc:picChg>
        <pc:picChg chg="add mod modCrop">
          <ac:chgData name="Никола Алексеев" userId="ba66283bcb01e904" providerId="LiveId" clId="{9FA99FA1-656E-4361-BD8C-5D97150E1C72}" dt="2018-02-26T23:08:07.051" v="18144" actId="732"/>
          <ac:picMkLst>
            <pc:docMk/>
            <pc:sldMk cId="2211509981" sldId="274"/>
            <ac:picMk id="8" creationId="{C2E1F272-2EC5-4008-A4C3-2AC374AF7304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00:41:22.238" v="12247" actId="1076"/>
        <pc:sldMkLst>
          <pc:docMk/>
          <pc:sldMk cId="1367032221" sldId="275"/>
        </pc:sldMkLst>
        <pc:spChg chg="mod">
          <ac:chgData name="Никола Алексеев" userId="ba66283bcb01e904" providerId="LiveId" clId="{9FA99FA1-656E-4361-BD8C-5D97150E1C72}" dt="2018-02-26T00:38:32.777" v="12137" actId="255"/>
          <ac:spMkLst>
            <pc:docMk/>
            <pc:sldMk cId="1367032221" sldId="275"/>
            <ac:spMk id="8" creationId="{32E9FA07-D3B0-481E-AC13-6F395052647C}"/>
          </ac:spMkLst>
        </pc:spChg>
        <pc:spChg chg="mod">
          <ac:chgData name="Никола Алексеев" userId="ba66283bcb01e904" providerId="LiveId" clId="{9FA99FA1-656E-4361-BD8C-5D97150E1C72}" dt="2018-02-26T00:38:07.828" v="12117" actId="1076"/>
          <ac:spMkLst>
            <pc:docMk/>
            <pc:sldMk cId="1367032221" sldId="275"/>
            <ac:spMk id="9" creationId="{DFE247A0-4454-4A57-BB9A-2E9FA32631A9}"/>
          </ac:spMkLst>
        </pc:spChg>
        <pc:spChg chg="add mod">
          <ac:chgData name="Никола Алексеев" userId="ba66283bcb01e904" providerId="LiveId" clId="{9FA99FA1-656E-4361-BD8C-5D97150E1C72}" dt="2018-02-26T00:38:02.009" v="12116" actId="5793"/>
          <ac:spMkLst>
            <pc:docMk/>
            <pc:sldMk cId="1367032221" sldId="275"/>
            <ac:spMk id="11" creationId="{CF44A314-EDC6-48BA-B5C3-E010F5FF1065}"/>
          </ac:spMkLst>
        </pc:spChg>
        <pc:spChg chg="mod">
          <ac:chgData name="Никола Алексеев" userId="ba66283bcb01e904" providerId="LiveId" clId="{9FA99FA1-656E-4361-BD8C-5D97150E1C72}" dt="2018-02-26T00:35:25.796" v="11884" actId="1076"/>
          <ac:spMkLst>
            <pc:docMk/>
            <pc:sldMk cId="1367032221" sldId="275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00:38:11.934" v="12119" actId="14100"/>
          <ac:spMkLst>
            <pc:docMk/>
            <pc:sldMk cId="1367032221" sldId="275"/>
            <ac:spMk id="17" creationId="{BE8FF845-7F98-4B88-A859-685E9F87A17D}"/>
          </ac:spMkLst>
        </pc:spChg>
        <pc:spChg chg="add mod">
          <ac:chgData name="Никола Алексеев" userId="ba66283bcb01e904" providerId="LiveId" clId="{9FA99FA1-656E-4361-BD8C-5D97150E1C72}" dt="2018-02-26T00:38:14.439" v="12121" actId="571"/>
          <ac:spMkLst>
            <pc:docMk/>
            <pc:sldMk cId="1367032221" sldId="275"/>
            <ac:spMk id="18" creationId="{5A2BB648-E56B-4709-92F5-84CC3A88BFC9}"/>
          </ac:spMkLst>
        </pc:spChg>
        <pc:spChg chg="add mod">
          <ac:chgData name="Никола Алексеев" userId="ba66283bcb01e904" providerId="LiveId" clId="{9FA99FA1-656E-4361-BD8C-5D97150E1C72}" dt="2018-02-26T00:38:14.439" v="12121" actId="571"/>
          <ac:spMkLst>
            <pc:docMk/>
            <pc:sldMk cId="1367032221" sldId="275"/>
            <ac:spMk id="19" creationId="{6D80B2F2-A103-481A-9605-59937AF77A56}"/>
          </ac:spMkLst>
        </pc:spChg>
        <pc:spChg chg="add mod">
          <ac:chgData name="Никола Алексеев" userId="ba66283bcb01e904" providerId="LiveId" clId="{9FA99FA1-656E-4361-BD8C-5D97150E1C72}" dt="2018-02-26T00:41:22.238" v="12247" actId="1076"/>
          <ac:spMkLst>
            <pc:docMk/>
            <pc:sldMk cId="1367032221" sldId="275"/>
            <ac:spMk id="20" creationId="{9AA18648-C24C-4006-AA64-EB4C91434FF0}"/>
          </ac:spMkLst>
        </pc:spChg>
        <pc:spChg chg="add mod">
          <ac:chgData name="Никола Алексеев" userId="ba66283bcb01e904" providerId="LiveId" clId="{9FA99FA1-656E-4361-BD8C-5D97150E1C72}" dt="2018-02-26T00:41:18.907" v="12246" actId="1076"/>
          <ac:spMkLst>
            <pc:docMk/>
            <pc:sldMk cId="1367032221" sldId="275"/>
            <ac:spMk id="21" creationId="{893689D8-2BDA-4302-AC8D-CA3801ABF585}"/>
          </ac:spMkLst>
        </pc:spChg>
        <pc:spChg chg="del">
          <ac:chgData name="Никола Алексеев" userId="ba66283bcb01e904" providerId="LiveId" clId="{9FA99FA1-656E-4361-BD8C-5D97150E1C72}" dt="2018-02-26T00:13:36.537" v="10741" actId="478"/>
          <ac:spMkLst>
            <pc:docMk/>
            <pc:sldMk cId="1367032221" sldId="275"/>
            <ac:spMk id="36" creationId="{A19C8F92-523B-469A-80BE-0C22DBFC6E85}"/>
          </ac:spMkLst>
        </pc:spChg>
        <pc:spChg chg="del">
          <ac:chgData name="Никола Алексеев" userId="ba66283bcb01e904" providerId="LiveId" clId="{9FA99FA1-656E-4361-BD8C-5D97150E1C72}" dt="2018-02-26T00:13:32.702" v="10736" actId="478"/>
          <ac:spMkLst>
            <pc:docMk/>
            <pc:sldMk cId="1367032221" sldId="275"/>
            <ac:spMk id="37" creationId="{2E256765-033C-467C-AF25-43E8488A99F2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6T00:34:44.948" v="11787" actId="1076"/>
        <pc:sldMkLst>
          <pc:docMk/>
          <pc:sldMk cId="3129527383" sldId="276"/>
        </pc:sldMkLst>
        <pc:spChg chg="add del">
          <ac:chgData name="Никола Алексеев" userId="ba66283bcb01e904" providerId="LiveId" clId="{9FA99FA1-656E-4361-BD8C-5D97150E1C72}" dt="2018-02-26T00:19:12.590" v="10980" actId="1076"/>
          <ac:spMkLst>
            <pc:docMk/>
            <pc:sldMk cId="3129527383" sldId="276"/>
            <ac:spMk id="2" creationId="{83BDD548-5B57-46AE-B058-C6E17B502447}"/>
          </ac:spMkLst>
        </pc:spChg>
        <pc:spChg chg="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8" creationId="{32E9FA07-D3B0-481E-AC13-6F395052647C}"/>
          </ac:spMkLst>
        </pc:spChg>
        <pc:spChg chg="mod">
          <ac:chgData name="Никола Алексеев" userId="ba66283bcb01e904" providerId="LiveId" clId="{9FA99FA1-656E-4361-BD8C-5D97150E1C72}" dt="2018-02-26T00:14:38.053" v="10811" actId="1076"/>
          <ac:spMkLst>
            <pc:docMk/>
            <pc:sldMk cId="3129527383" sldId="276"/>
            <ac:spMk id="9" creationId="{DFE247A0-4454-4A57-BB9A-2E9FA32631A9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0" creationId="{780826B3-2D55-400B-A349-F2A8F56B51E5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1" creationId="{CB1098F3-FE16-4FD9-AAC5-12A071EF3B8D}"/>
          </ac:spMkLst>
        </pc:spChg>
        <pc:spChg chg="mod">
          <ac:chgData name="Никола Алексеев" userId="ba66283bcb01e904" providerId="LiveId" clId="{9FA99FA1-656E-4361-BD8C-5D97150E1C72}" dt="2018-02-26T00:20:09.899" v="11000" actId="1076"/>
          <ac:spMkLst>
            <pc:docMk/>
            <pc:sldMk cId="3129527383" sldId="276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7" creationId="{2A738DDA-CF12-4CA3-817D-DC9B50EBE890}"/>
          </ac:spMkLst>
        </pc:spChg>
        <pc:spChg chg="add mod ord">
          <ac:chgData name="Никола Алексеев" userId="ba66283bcb01e904" providerId="LiveId" clId="{9FA99FA1-656E-4361-BD8C-5D97150E1C72}" dt="2018-02-26T00:17:55.330" v="10943" actId="167"/>
          <ac:spMkLst>
            <pc:docMk/>
            <pc:sldMk cId="3129527383" sldId="276"/>
            <ac:spMk id="18" creationId="{14781189-A34F-4A1D-85DC-E5086EDE25B7}"/>
          </ac:spMkLst>
        </pc:spChg>
        <pc:spChg chg="add mod">
          <ac:chgData name="Никола Алексеев" userId="ba66283bcb01e904" providerId="LiveId" clId="{9FA99FA1-656E-4361-BD8C-5D97150E1C72}" dt="2018-02-26T00:19:53.082" v="10996" actId="122"/>
          <ac:spMkLst>
            <pc:docMk/>
            <pc:sldMk cId="3129527383" sldId="276"/>
            <ac:spMk id="19" creationId="{C75E12F4-D45B-4D71-9799-AE3CD6A41800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0" creationId="{FED8C118-C2A3-432E-BAFB-ECC3F7C22CFC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1" creationId="{5319D98E-3033-4A20-9DD6-297FF6B0C53D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2" creationId="{E2179AB7-B394-4C5B-B9CB-AF66AB202BD2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02:31.669" v="13735" actId="1036"/>
        <pc:sldMkLst>
          <pc:docMk/>
          <pc:sldMk cId="509861822" sldId="277"/>
        </pc:sldMkLst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2" creationId="{F54B1204-5809-4B62-A038-90E9F1ABAEE6}"/>
          </ac:spMkLst>
        </pc:spChg>
        <pc:spChg chg="del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21:51:28.261" v="13195" actId="1036"/>
          <ac:spMkLst>
            <pc:docMk/>
            <pc:sldMk cId="509861822" sldId="277"/>
            <ac:spMk id="5" creationId="{5164E546-BF51-4A15-8ADC-259D68CDA81F}"/>
          </ac:spMkLst>
        </pc:spChg>
        <pc:spChg chg="del mod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21:51:28.261" v="13195" actId="1036"/>
          <ac:spMkLst>
            <pc:docMk/>
            <pc:sldMk cId="509861822" sldId="277"/>
            <ac:spMk id="7" creationId="{3F9535E8-0E8A-4D80-88FA-44537EA0A540}"/>
          </ac:spMkLst>
        </pc:spChg>
        <pc:spChg chg="add mod">
          <ac:chgData name="Никола Алексеев" userId="ba66283bcb01e904" providerId="LiveId" clId="{9FA99FA1-656E-4361-BD8C-5D97150E1C72}" dt="2018-02-26T21:51:52.650" v="13233" actId="20577"/>
          <ac:spMkLst>
            <pc:docMk/>
            <pc:sldMk cId="509861822" sldId="277"/>
            <ac:spMk id="8" creationId="{57EE4615-A283-4A3E-AA24-8172B0203E5D}"/>
          </ac:spMkLst>
        </pc:spChg>
        <pc:spChg chg="add mod">
          <ac:chgData name="Никола Алексеев" userId="ba66283bcb01e904" providerId="LiveId" clId="{9FA99FA1-656E-4361-BD8C-5D97150E1C72}" dt="2018-02-26T21:52:08.520" v="13247" actId="20577"/>
          <ac:spMkLst>
            <pc:docMk/>
            <pc:sldMk cId="509861822" sldId="277"/>
            <ac:spMk id="9" creationId="{147F8242-1D58-4FFF-A3C7-013DD7E6D83F}"/>
          </ac:spMkLst>
        </pc:spChg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0" creationId="{62E53327-4B95-4234-9185-4F15C8DD6C59}"/>
          </ac:spMkLst>
        </pc:spChg>
        <pc:spChg chg="add mod or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1" creationId="{FC51EA04-BA7A-410B-A8F1-46412C236B40}"/>
          </ac:spMkLst>
        </pc:spChg>
        <pc:spChg chg="add del mod">
          <ac:chgData name="Никола Алексеев" userId="ba66283bcb01e904" providerId="LiveId" clId="{9FA99FA1-656E-4361-BD8C-5D97150E1C72}" dt="2018-02-26T21:58:52.285" v="13395" actId="47"/>
          <ac:spMkLst>
            <pc:docMk/>
            <pc:sldMk cId="509861822" sldId="277"/>
            <ac:spMk id="12" creationId="{164F12CB-5DD8-47FF-8E5B-F4EA3358F2C3}"/>
          </ac:spMkLst>
        </pc:spChg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3" creationId="{12751747-44F3-4D0D-A65D-BAFCDC734ABB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4" creationId="{6B1BDF46-6EAE-4E33-A44D-EFB21088F00C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5" creationId="{74A5C6E8-225C-4FF0-AE7B-0BD6482E3463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6" creationId="{DBD5AFB3-CB56-4A70-9DA4-6CB74BCED907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7" creationId="{3BDCE15C-9A34-4088-9790-248AB32A0F34}"/>
          </ac:spMkLst>
        </pc:spChg>
        <pc:spChg chg="add mod">
          <ac:chgData name="Никола Алексеев" userId="ba66283bcb01e904" providerId="LiveId" clId="{9FA99FA1-656E-4361-BD8C-5D97150E1C72}" dt="2018-02-26T22:02:21.933" v="13708" actId="571"/>
          <ac:spMkLst>
            <pc:docMk/>
            <pc:sldMk cId="509861822" sldId="277"/>
            <ac:spMk id="18" creationId="{D217E91C-B7B5-42FE-A312-A792662D7E49}"/>
          </ac:spMkLst>
        </pc:spChg>
      </pc:sldChg>
      <pc:sldChg chg="addSp delSp modSp add">
        <pc:chgData name="Никола Алексеев" userId="ba66283bcb01e904" providerId="LiveId" clId="{9FA99FA1-656E-4361-BD8C-5D97150E1C72}" dt="2018-02-26T23:08:29.285" v="18145" actId="14861"/>
        <pc:sldMkLst>
          <pc:docMk/>
          <pc:sldMk cId="1607858975" sldId="279"/>
        </pc:sldMkLst>
        <pc:spChg chg="add mod">
          <ac:chgData name="Никола Алексеев" userId="ba66283bcb01e904" providerId="LiveId" clId="{9FA99FA1-656E-4361-BD8C-5D97150E1C72}" dt="2018-02-26T21:37:49.152" v="12865" actId="14861"/>
          <ac:spMkLst>
            <pc:docMk/>
            <pc:sldMk cId="1607858975" sldId="279"/>
            <ac:spMk id="11" creationId="{7248F393-2C44-4D5C-9411-886087D2BA03}"/>
          </ac:spMkLst>
        </pc:spChg>
        <pc:spChg chg="mod">
          <ac:chgData name="Никола Алексеев" userId="ba66283bcb01e904" providerId="LiveId" clId="{9FA99FA1-656E-4361-BD8C-5D97150E1C72}" dt="2018-02-26T21:16:44.115" v="12424" actId="14100"/>
          <ac:spMkLst>
            <pc:docMk/>
            <pc:sldMk cId="1607858975" sldId="279"/>
            <ac:spMk id="12" creationId="{220FD866-684C-4239-8398-107F5328858B}"/>
          </ac:spMkLst>
        </pc:spChg>
        <pc:spChg chg="add del mod">
          <ac:chgData name="Никола Алексеев" userId="ba66283bcb01e904" providerId="LiveId" clId="{9FA99FA1-656E-4361-BD8C-5D97150E1C72}" dt="2018-02-26T21:21:08.639" v="12557" actId="1076"/>
          <ac:spMkLst>
            <pc:docMk/>
            <pc:sldMk cId="1607858975" sldId="279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21:57:50.118" v="13383" actId="1035"/>
          <ac:spMkLst>
            <pc:docMk/>
            <pc:sldMk cId="1607858975" sldId="279"/>
            <ac:spMk id="17" creationId="{1D23FB85-6CB3-4FBC-A851-40666A56E02A}"/>
          </ac:spMkLst>
        </pc:spChg>
        <pc:graphicFrameChg chg="add del">
          <ac:chgData name="Никола Алексеев" userId="ba66283bcb01e904" providerId="LiveId" clId="{9FA99FA1-656E-4361-BD8C-5D97150E1C72}" dt="2018-02-26T21:13:08.887" v="12404" actId="478"/>
          <ac:graphicFrameMkLst>
            <pc:docMk/>
            <pc:sldMk cId="1607858975" sldId="279"/>
            <ac:graphicFrameMk id="4" creationId="{FDDDAE83-2E6D-4404-B077-07666EE46DD9}"/>
          </ac:graphicFrameMkLst>
        </pc:graphicFrameChg>
        <pc:picChg chg="add mod">
          <ac:chgData name="Никола Алексеев" userId="ba66283bcb01e904" providerId="LiveId" clId="{9FA99FA1-656E-4361-BD8C-5D97150E1C72}" dt="2018-02-26T21:16:47.691" v="12425" actId="1076"/>
          <ac:picMkLst>
            <pc:docMk/>
            <pc:sldMk cId="1607858975" sldId="279"/>
            <ac:picMk id="3" creationId="{4C3EEBBE-43D4-4575-AEE0-ECFC58111AB6}"/>
          </ac:picMkLst>
        </pc:picChg>
        <pc:picChg chg="add mod ord">
          <ac:chgData name="Никола Алексеев" userId="ba66283bcb01e904" providerId="LiveId" clId="{9FA99FA1-656E-4361-BD8C-5D97150E1C72}" dt="2018-02-26T23:08:29.285" v="18145" actId="14861"/>
          <ac:picMkLst>
            <pc:docMk/>
            <pc:sldMk cId="1607858975" sldId="279"/>
            <ac:picMk id="5" creationId="{C591012F-3409-4167-A975-72649CEE17AC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1:44:51.478" v="13185" actId="1076"/>
        <pc:sldMkLst>
          <pc:docMk/>
          <pc:sldMk cId="2661644069" sldId="280"/>
        </pc:sldMkLst>
        <pc:spChg chg="del">
          <ac:chgData name="Никола Алексеев" userId="ba66283bcb01e904" providerId="LiveId" clId="{9FA99FA1-656E-4361-BD8C-5D97150E1C72}" dt="2018-02-26T21:39:02.195" v="12875" actId="478"/>
          <ac:spMkLst>
            <pc:docMk/>
            <pc:sldMk cId="2661644069" sldId="280"/>
            <ac:spMk id="10" creationId="{485057C0-2624-4C8A-9B56-ABEAA5CE10CD}"/>
          </ac:spMkLst>
        </pc:spChg>
        <pc:spChg chg="add mod">
          <ac:chgData name="Никола Алексеев" userId="ba66283bcb01e904" providerId="LiveId" clId="{9FA99FA1-656E-4361-BD8C-5D97150E1C72}" dt="2018-02-26T21:44:51.478" v="13185" actId="1076"/>
          <ac:spMkLst>
            <pc:docMk/>
            <pc:sldMk cId="2661644069" sldId="280"/>
            <ac:spMk id="11" creationId="{F5ECFA85-CCA7-4073-850D-A351C19290EC}"/>
          </ac:spMkLst>
        </pc:spChg>
        <pc:spChg chg="add del mod">
          <ac:chgData name="Никола Алексеев" userId="ba66283bcb01e904" providerId="LiveId" clId="{9FA99FA1-656E-4361-BD8C-5D97150E1C72}" dt="2018-02-26T21:42:14.787" v="13155" actId="478"/>
          <ac:spMkLst>
            <pc:docMk/>
            <pc:sldMk cId="2661644069" sldId="280"/>
            <ac:spMk id="12" creationId="{1E7168D6-4BB2-4CEF-B638-7220B481BD08}"/>
          </ac:spMkLst>
        </pc:spChg>
        <pc:spChg chg="add mod">
          <ac:chgData name="Никола Алексеев" userId="ba66283bcb01e904" providerId="LiveId" clId="{9FA99FA1-656E-4361-BD8C-5D97150E1C72}" dt="2018-02-26T21:44:41.466" v="13183" actId="1076"/>
          <ac:spMkLst>
            <pc:docMk/>
            <pc:sldMk cId="2661644069" sldId="280"/>
            <ac:spMk id="15" creationId="{E414F0C6-4F3A-4D97-8C0D-9A7F80C66706}"/>
          </ac:spMkLst>
        </pc:spChg>
        <pc:picChg chg="del">
          <ac:chgData name="Никола Алексеев" userId="ba66283bcb01e904" providerId="LiveId" clId="{9FA99FA1-656E-4361-BD8C-5D97150E1C72}" dt="2018-02-26T21:39:00.324" v="12874" actId="478"/>
          <ac:picMkLst>
            <pc:docMk/>
            <pc:sldMk cId="2661644069" sldId="280"/>
            <ac:picMk id="2" creationId="{792292A9-7531-4125-B2E0-DE3E9253F497}"/>
          </ac:picMkLst>
        </pc:picChg>
        <pc:picChg chg="add del mod">
          <ac:chgData name="Никола Алексеев" userId="ba66283bcb01e904" providerId="LiveId" clId="{9FA99FA1-656E-4361-BD8C-5D97150E1C72}" dt="2018-02-26T21:43:51.960" v="13159" actId="478"/>
          <ac:picMkLst>
            <pc:docMk/>
            <pc:sldMk cId="2661644069" sldId="280"/>
            <ac:picMk id="3" creationId="{C17EB66B-F7C6-4438-8278-9F961E88D48C}"/>
          </ac:picMkLst>
        </pc:picChg>
        <pc:picChg chg="add mod">
          <ac:chgData name="Никола Алексеев" userId="ba66283bcb01e904" providerId="LiveId" clId="{9FA99FA1-656E-4361-BD8C-5D97150E1C72}" dt="2018-02-26T21:44:04.800" v="13164" actId="1076"/>
          <ac:picMkLst>
            <pc:docMk/>
            <pc:sldMk cId="2661644069" sldId="280"/>
            <ac:picMk id="4" creationId="{1782A656-0E59-48D0-9DA4-C2F5D0F5A1B5}"/>
          </ac:picMkLst>
        </pc:picChg>
        <pc:picChg chg="add mod">
          <ac:chgData name="Никола Алексеев" userId="ba66283bcb01e904" providerId="LiveId" clId="{9FA99FA1-656E-4361-BD8C-5D97150E1C72}" dt="2018-02-26T21:44:04.800" v="13164" actId="1076"/>
          <ac:picMkLst>
            <pc:docMk/>
            <pc:sldMk cId="2661644069" sldId="280"/>
            <ac:picMk id="6" creationId="{8197010F-1DF2-49F9-A194-4A66B95C672F}"/>
          </ac:picMkLst>
        </pc:picChg>
        <pc:cxnChg chg="add mod">
          <ac:chgData name="Никола Алексеев" userId="ba66283bcb01e904" providerId="LiveId" clId="{9FA99FA1-656E-4361-BD8C-5D97150E1C72}" dt="2018-02-26T21:44:21.048" v="13166" actId="13822"/>
          <ac:cxnSpMkLst>
            <pc:docMk/>
            <pc:sldMk cId="2661644069" sldId="280"/>
            <ac:cxnSpMk id="14" creationId="{4912A01E-5A7E-49C9-97A5-597700939E98}"/>
          </ac:cxnSpMkLst>
        </pc:cxnChg>
      </pc:sldChg>
      <pc:sldChg chg="addSp delSp modSp add">
        <pc:chgData name="Никола Алексеев" userId="ba66283bcb01e904" providerId="LiveId" clId="{9FA99FA1-656E-4361-BD8C-5D97150E1C72}" dt="2018-02-26T23:11:07.128" v="18148" actId="1035"/>
        <pc:sldMkLst>
          <pc:docMk/>
          <pc:sldMk cId="565197805" sldId="281"/>
        </pc:sldMkLst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5" creationId="{21B1613A-89FB-4355-98A0-6321AABA61E9}"/>
          </ac:spMkLst>
        </pc:spChg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7" creationId="{45BAE6B6-C197-4854-B799-7F8DCF4CFFD8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8" creationId="{A304C23D-D687-49C9-92ED-7997A5DD571B}"/>
          </ac:spMkLst>
        </pc:spChg>
        <pc:spChg chg="add mod">
          <ac:chgData name="Никола Алексеев" userId="ba66283bcb01e904" providerId="LiveId" clId="{9FA99FA1-656E-4361-BD8C-5D97150E1C72}" dt="2018-02-26T22:46:39.890" v="16896" actId="20577"/>
          <ac:spMkLst>
            <pc:docMk/>
            <pc:sldMk cId="565197805" sldId="281"/>
            <ac:spMk id="9" creationId="{9CE32E4F-6E8C-4A69-8A71-C248F779CBBF}"/>
          </ac:spMkLst>
        </pc:spChg>
        <pc:spChg chg="add mod">
          <ac:chgData name="Никола Алексеев" userId="ba66283bcb01e904" providerId="LiveId" clId="{9FA99FA1-656E-4361-BD8C-5D97150E1C72}" dt="2018-02-26T23:11:07.128" v="18148" actId="1035"/>
          <ac:spMkLst>
            <pc:docMk/>
            <pc:sldMk cId="565197805" sldId="281"/>
            <ac:spMk id="10" creationId="{B7061D6C-DFA3-4404-AE88-F8BF4A88C903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33:37.554" v="16469" actId="1076"/>
        <pc:sldMkLst>
          <pc:docMk/>
          <pc:sldMk cId="2258071711" sldId="282"/>
        </pc:sldMkLst>
        <pc:spChg chg="del">
          <ac:chgData name="Никола Алексеев" userId="ba66283bcb01e904" providerId="LiveId" clId="{9FA99FA1-656E-4361-BD8C-5D97150E1C72}" dt="2018-02-26T22:04:30.411" v="13821" actId="478"/>
          <ac:spMkLst>
            <pc:docMk/>
            <pc:sldMk cId="2258071711" sldId="282"/>
            <ac:spMk id="2" creationId="{F54B1204-5809-4B62-A038-90E9F1ABAEE6}"/>
          </ac:spMkLst>
        </pc:spChg>
        <pc:spChg chg="mod">
          <ac:chgData name="Никола Алексеев" userId="ba66283bcb01e904" providerId="LiveId" clId="{9FA99FA1-656E-4361-BD8C-5D97150E1C72}" dt="2018-02-26T22:07:30.326" v="14118" actId="1076"/>
          <ac:spMkLst>
            <pc:docMk/>
            <pc:sldMk cId="2258071711" sldId="282"/>
            <ac:spMk id="10" creationId="{62E53327-4B95-4234-9185-4F15C8DD6C59}"/>
          </ac:spMkLst>
        </pc:spChg>
        <pc:spChg chg="add del mod">
          <ac:chgData name="Никола Алексеев" userId="ba66283bcb01e904" providerId="LiveId" clId="{9FA99FA1-656E-4361-BD8C-5D97150E1C72}" dt="2018-02-26T22:07:23.081" v="14117" actId="1076"/>
          <ac:spMkLst>
            <pc:docMk/>
            <pc:sldMk cId="2258071711" sldId="282"/>
            <ac:spMk id="11" creationId="{FC51EA04-BA7A-410B-A8F1-46412C236B40}"/>
          </ac:spMkLst>
        </pc:spChg>
        <pc:spChg chg="mod">
          <ac:chgData name="Никола Алексеев" userId="ba66283bcb01e904" providerId="LiveId" clId="{9FA99FA1-656E-4361-BD8C-5D97150E1C72}" dt="2018-02-26T22:07:23.081" v="14117" actId="1076"/>
          <ac:spMkLst>
            <pc:docMk/>
            <pc:sldMk cId="2258071711" sldId="282"/>
            <ac:spMk id="13" creationId="{12751747-44F3-4D0D-A65D-BAFCDC734ABB}"/>
          </ac:spMkLst>
        </pc:spChg>
        <pc:spChg chg="del">
          <ac:chgData name="Никола Алексеев" userId="ba66283bcb01e904" providerId="LiveId" clId="{9FA99FA1-656E-4361-BD8C-5D97150E1C72}" dt="2018-02-26T22:07:34.154" v="14119" actId="478"/>
          <ac:spMkLst>
            <pc:docMk/>
            <pc:sldMk cId="2258071711" sldId="282"/>
            <ac:spMk id="14" creationId="{6B1BDF46-6EAE-4E33-A44D-EFB21088F00C}"/>
          </ac:spMkLst>
        </pc:spChg>
        <pc:spChg chg="mod">
          <ac:chgData name="Никола Алексеев" userId="ba66283bcb01e904" providerId="LiveId" clId="{9FA99FA1-656E-4361-BD8C-5D97150E1C72}" dt="2018-02-26T22:33:35.216" v="16466" actId="1076"/>
          <ac:spMkLst>
            <pc:docMk/>
            <pc:sldMk cId="2258071711" sldId="282"/>
            <ac:spMk id="15" creationId="{74A5C6E8-225C-4FF0-AE7B-0BD6482E3463}"/>
          </ac:spMkLst>
        </pc:spChg>
        <pc:spChg chg="mod">
          <ac:chgData name="Никола Алексеев" userId="ba66283bcb01e904" providerId="LiveId" clId="{9FA99FA1-656E-4361-BD8C-5D97150E1C72}" dt="2018-02-26T22:33:37.106" v="16468" actId="1076"/>
          <ac:spMkLst>
            <pc:docMk/>
            <pc:sldMk cId="2258071711" sldId="282"/>
            <ac:spMk id="16" creationId="{DBD5AFB3-CB56-4A70-9DA4-6CB74BCED907}"/>
          </ac:spMkLst>
        </pc:spChg>
        <pc:spChg chg="mod">
          <ac:chgData name="Никола Алексеев" userId="ba66283bcb01e904" providerId="LiveId" clId="{9FA99FA1-656E-4361-BD8C-5D97150E1C72}" dt="2018-02-26T22:08:08.915" v="14219" actId="20577"/>
          <ac:spMkLst>
            <pc:docMk/>
            <pc:sldMk cId="2258071711" sldId="282"/>
            <ac:spMk id="17" creationId="{3BDCE15C-9A34-4088-9790-248AB32A0F34}"/>
          </ac:spMkLst>
        </pc:spChg>
        <pc:spChg chg="add mod">
          <ac:chgData name="Никола Алексеев" userId="ba66283bcb01e904" providerId="LiveId" clId="{9FA99FA1-656E-4361-BD8C-5D97150E1C72}" dt="2018-02-26T22:33:37.554" v="16469" actId="1076"/>
          <ac:spMkLst>
            <pc:docMk/>
            <pc:sldMk cId="2258071711" sldId="282"/>
            <ac:spMk id="18" creationId="{5B29D917-214B-4855-905E-6B6D2122019E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22:09.003" v="15343" actId="20577"/>
        <pc:sldMkLst>
          <pc:docMk/>
          <pc:sldMk cId="605660627" sldId="283"/>
        </pc:sldMkLst>
        <pc:spChg chg="mod">
          <ac:chgData name="Никола Алексеев" userId="ba66283bcb01e904" providerId="LiveId" clId="{9FA99FA1-656E-4361-BD8C-5D97150E1C72}" dt="2018-02-26T22:18:24.052" v="15329" actId="14100"/>
          <ac:spMkLst>
            <pc:docMk/>
            <pc:sldMk cId="605660627" sldId="283"/>
            <ac:spMk id="5" creationId="{5164E546-BF51-4A15-8ADC-259D68CDA81F}"/>
          </ac:spMkLst>
        </pc:spChg>
        <pc:spChg chg="mod">
          <ac:chgData name="Никола Алексеев" userId="ba66283bcb01e904" providerId="LiveId" clId="{9FA99FA1-656E-4361-BD8C-5D97150E1C72}" dt="2018-02-26T22:18:20.263" v="15328" actId="14100"/>
          <ac:spMkLst>
            <pc:docMk/>
            <pc:sldMk cId="605660627" sldId="283"/>
            <ac:spMk id="9" creationId="{147F8242-1D58-4FFF-A3C7-013DD7E6D83F}"/>
          </ac:spMkLst>
        </pc:spChg>
        <pc:spChg chg="mod">
          <ac:chgData name="Никола Алексеев" userId="ba66283bcb01e904" providerId="LiveId" clId="{9FA99FA1-656E-4361-BD8C-5D97150E1C72}" dt="2018-02-26T22:17:13.006" v="15292" actId="403"/>
          <ac:spMkLst>
            <pc:docMk/>
            <pc:sldMk cId="605660627" sldId="283"/>
            <ac:spMk id="10" creationId="{62E53327-4B95-4234-9185-4F15C8DD6C59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1" creationId="{FC51EA04-BA7A-410B-A8F1-46412C236B40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3" creationId="{12751747-44F3-4D0D-A65D-BAFCDC734ABB}"/>
          </ac:spMkLst>
        </pc:spChg>
        <pc:spChg chg="add mod">
          <ac:chgData name="Никола Алексеев" userId="ba66283bcb01e904" providerId="LiveId" clId="{9FA99FA1-656E-4361-BD8C-5D97150E1C72}" dt="2018-02-26T22:22:09.003" v="15343" actId="20577"/>
          <ac:spMkLst>
            <pc:docMk/>
            <pc:sldMk cId="605660627" sldId="283"/>
            <ac:spMk id="14" creationId="{BD0324BF-83D0-411A-9044-630AEE15FE7F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5" creationId="{74A5C6E8-225C-4FF0-AE7B-0BD6482E3463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6" creationId="{DBD5AFB3-CB56-4A70-9DA4-6CB74BCED907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7" creationId="{3BDCE15C-9A34-4088-9790-248AB32A0F34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8" creationId="{5B29D917-214B-4855-905E-6B6D2122019E}"/>
          </ac:spMkLst>
        </pc:spChg>
      </pc:sldChg>
      <pc:sldChg chg="modSp add">
        <pc:chgData name="Никола Алексеев" userId="ba66283bcb01e904" providerId="LiveId" clId="{9FA99FA1-656E-4361-BD8C-5D97150E1C72}" dt="2018-02-27T23:41:08.655" v="18339" actId="1076"/>
        <pc:sldMkLst>
          <pc:docMk/>
          <pc:sldMk cId="3789466160" sldId="284"/>
        </pc:sldMkLst>
        <pc:spChg chg="mod">
          <ac:chgData name="Никола Алексеев" userId="ba66283bcb01e904" providerId="LiveId" clId="{9FA99FA1-656E-4361-BD8C-5D97150E1C72}" dt="2018-02-26T22:18:53.779" v="15334" actId="20577"/>
          <ac:spMkLst>
            <pc:docMk/>
            <pc:sldMk cId="3789466160" sldId="284"/>
            <ac:spMk id="9" creationId="{147F8242-1D58-4FFF-A3C7-013DD7E6D83F}"/>
          </ac:spMkLst>
        </pc:spChg>
        <pc:spChg chg="mod">
          <ac:chgData name="Никола Алексеев" userId="ba66283bcb01e904" providerId="LiveId" clId="{9FA99FA1-656E-4361-BD8C-5D97150E1C72}" dt="2018-02-27T23:41:08.655" v="18339" actId="1076"/>
          <ac:spMkLst>
            <pc:docMk/>
            <pc:sldMk cId="3789466160" sldId="284"/>
            <ac:spMk id="10" creationId="{62E53327-4B95-4234-9185-4F15C8DD6C59}"/>
          </ac:spMkLst>
        </pc:spChg>
        <pc:spChg chg="mod">
          <ac:chgData name="Никола Алексеев" userId="ba66283bcb01e904" providerId="LiveId" clId="{9FA99FA1-656E-4361-BD8C-5D97150E1C72}" dt="2018-02-27T23:14:22.336" v="18337" actId="1076"/>
          <ac:spMkLst>
            <pc:docMk/>
            <pc:sldMk cId="3789466160" sldId="284"/>
            <ac:spMk id="14" creationId="{BD0324BF-83D0-411A-9044-630AEE15FE7F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46:04.182" v="16870" actId="313"/>
        <pc:sldMkLst>
          <pc:docMk/>
          <pc:sldMk cId="527147134" sldId="285"/>
        </pc:sldMkLst>
        <pc:spChg chg="del">
          <ac:chgData name="Никола Алексеев" userId="ba66283bcb01e904" providerId="LiveId" clId="{9FA99FA1-656E-4361-BD8C-5D97150E1C72}" dt="2018-02-26T22:31:24.924" v="16377" actId="478"/>
          <ac:spMkLst>
            <pc:docMk/>
            <pc:sldMk cId="527147134" sldId="285"/>
            <ac:spMk id="10" creationId="{62E53327-4B95-4234-9185-4F15C8DD6C59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1" creationId="{E7C17B0A-0F00-49A9-BFF8-290E00F7C0EC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2" creationId="{F39D440E-B40C-4B1E-8CE5-2C6681CDC362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3" creationId="{C2AF55FC-B224-4B16-969F-E4F2C1B5D69D}"/>
          </ac:spMkLst>
        </pc:spChg>
        <pc:spChg chg="mod">
          <ac:chgData name="Никола Алексеев" userId="ba66283bcb01e904" providerId="LiveId" clId="{9FA99FA1-656E-4361-BD8C-5D97150E1C72}" dt="2018-02-26T22:46:04.182" v="16870" actId="313"/>
          <ac:spMkLst>
            <pc:docMk/>
            <pc:sldMk cId="527147134" sldId="285"/>
            <ac:spMk id="14" creationId="{BD0324BF-83D0-411A-9044-630AEE15FE7F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5" creationId="{A5E262B1-E7D9-4E09-91DB-A1E56BFCAD25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6" creationId="{56E643DD-E4D0-4E31-BB08-E89A747A9FF0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7" creationId="{AF21E8C7-2A4B-4A16-9C82-91EBF92FC333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8" creationId="{0748B9EE-3F50-4015-834A-1D147441ECF6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9" creationId="{D12C8C89-8209-49E4-A3E4-2B11897539BD}"/>
          </ac:spMkLst>
        </pc:sp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2" creationId="{E6D2C8CD-90EF-4266-AE2F-2A9E32BF1734}"/>
          </ac:picMkLst>
        </pc:pic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3" creationId="{C1E70B52-4045-4154-9CE4-BE38C2C02BA1}"/>
          </ac:picMkLst>
        </pc:pic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4" creationId="{9F6E2E49-2E69-491C-A7B5-0C4DACF466AD}"/>
          </ac:picMkLst>
        </pc:picChg>
        <pc:picChg chg="add mod modCrop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6" creationId="{8C60169B-EA18-4D1D-A45C-D9416AEBC677}"/>
          </ac:picMkLst>
        </pc:picChg>
      </pc:sldChg>
      <pc:sldChg chg="modSp add">
        <pc:chgData name="Никола Алексеев" userId="ba66283bcb01e904" providerId="LiveId" clId="{9FA99FA1-656E-4361-BD8C-5D97150E1C72}" dt="2018-02-28T07:13:17.645" v="18947" actId="313"/>
        <pc:sldMkLst>
          <pc:docMk/>
          <pc:sldMk cId="3786851374" sldId="286"/>
        </pc:sldMkLst>
        <pc:spChg chg="mod">
          <ac:chgData name="Никола Алексеев" userId="ba66283bcb01e904" providerId="LiveId" clId="{9FA99FA1-656E-4361-BD8C-5D97150E1C72}" dt="2018-02-28T07:13:17.645" v="18947" actId="313"/>
          <ac:spMkLst>
            <pc:docMk/>
            <pc:sldMk cId="3786851374" sldId="286"/>
            <ac:spMk id="6" creationId="{F83BAA0E-E212-4B09-A4D3-E2EF44929EAD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7T23:58:16.457" v="18475" actId="14100"/>
        <pc:sldMkLst>
          <pc:docMk/>
          <pc:sldMk cId="2428482986" sldId="287"/>
        </pc:sldMkLst>
        <pc:spChg chg="del">
          <ac:chgData name="Никола Алексеев" userId="ba66283bcb01e904" providerId="LiveId" clId="{9FA99FA1-656E-4361-BD8C-5D97150E1C72}" dt="2018-02-27T23:54:28.715" v="18342" actId="478"/>
          <ac:spMkLst>
            <pc:docMk/>
            <pc:sldMk cId="2428482986" sldId="287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7T23:54:28.715" v="18342" actId="478"/>
          <ac:spMkLst>
            <pc:docMk/>
            <pc:sldMk cId="2428482986" sldId="287"/>
            <ac:spMk id="4" creationId="{796C3D3A-5450-4384-BA8C-C0F143C4EF5E}"/>
          </ac:spMkLst>
        </pc:spChg>
        <pc:spChg chg="del">
          <ac:chgData name="Никола Алексеев" userId="ba66283bcb01e904" providerId="LiveId" clId="{9FA99FA1-656E-4361-BD8C-5D97150E1C72}" dt="2018-02-27T23:54:31.562" v="18343" actId="478"/>
          <ac:spMkLst>
            <pc:docMk/>
            <pc:sldMk cId="2428482986" sldId="287"/>
            <ac:spMk id="6" creationId="{F83BAA0E-E212-4B09-A4D3-E2EF44929EAD}"/>
          </ac:spMkLst>
        </pc:spChg>
        <pc:spChg chg="add mod">
          <ac:chgData name="Никола Алексеев" userId="ba66283bcb01e904" providerId="LiveId" clId="{9FA99FA1-656E-4361-BD8C-5D97150E1C72}" dt="2018-02-27T23:55:53.304" v="18395" actId="14100"/>
          <ac:spMkLst>
            <pc:docMk/>
            <pc:sldMk cId="2428482986" sldId="287"/>
            <ac:spMk id="7" creationId="{C687EA30-5253-4E77-A58E-3F10CA88C6CE}"/>
          </ac:spMkLst>
        </pc:spChg>
        <pc:spChg chg="add">
          <ac:chgData name="Никола Алексеев" userId="ba66283bcb01e904" providerId="LiveId" clId="{9FA99FA1-656E-4361-BD8C-5D97150E1C72}" dt="2018-02-27T23:55:11.641" v="18349" actId="14100"/>
          <ac:spMkLst>
            <pc:docMk/>
            <pc:sldMk cId="2428482986" sldId="287"/>
            <ac:spMk id="8" creationId="{D75E717B-77CE-4B3E-A53F-8746FB74ABA4}"/>
          </ac:spMkLst>
        </pc:spChg>
        <pc:spChg chg="add mod">
          <ac:chgData name="Никола Алексеев" userId="ba66283bcb01e904" providerId="LiveId" clId="{9FA99FA1-656E-4361-BD8C-5D97150E1C72}" dt="2018-02-27T23:55:33.699" v="18391" actId="20577"/>
          <ac:spMkLst>
            <pc:docMk/>
            <pc:sldMk cId="2428482986" sldId="287"/>
            <ac:spMk id="9" creationId="{A00E23A3-212A-43C3-BBF4-AE030D52A6E9}"/>
          </ac:spMkLst>
        </pc:spChg>
        <pc:spChg chg="add del">
          <ac:chgData name="Никола Алексеев" userId="ba66283bcb01e904" providerId="LiveId" clId="{9FA99FA1-656E-4361-BD8C-5D97150E1C72}" dt="2018-02-27T23:55:44.323" v="18392" actId="478"/>
          <ac:spMkLst>
            <pc:docMk/>
            <pc:sldMk cId="2428482986" sldId="287"/>
            <ac:spMk id="10" creationId="{46D406CF-F01E-45EC-AC60-7FEE3FB80E5D}"/>
          </ac:spMkLst>
        </pc:spChg>
        <pc:spChg chg="add mod">
          <ac:chgData name="Никола Алексеев" userId="ba66283bcb01e904" providerId="LiveId" clId="{9FA99FA1-656E-4361-BD8C-5D97150E1C72}" dt="2018-02-27T23:56:57.006" v="18470" actId="1076"/>
          <ac:spMkLst>
            <pc:docMk/>
            <pc:sldMk cId="2428482986" sldId="287"/>
            <ac:spMk id="12" creationId="{D4010C2A-3B47-4BA3-95CA-99CC3F533C6A}"/>
          </ac:spMkLst>
        </pc:spChg>
        <pc:picChg chg="add del mod">
          <ac:chgData name="Никола Алексеев" userId="ba66283bcb01e904" providerId="LiveId" clId="{9FA99FA1-656E-4361-BD8C-5D97150E1C72}" dt="2018-02-27T23:58:08.428" v="18471" actId="478"/>
          <ac:picMkLst>
            <pc:docMk/>
            <pc:sldMk cId="2428482986" sldId="287"/>
            <ac:picMk id="2" creationId="{8D00C57B-8E83-4075-A69B-937B708223D9}"/>
          </ac:picMkLst>
        </pc:picChg>
        <pc:picChg chg="add mod">
          <ac:chgData name="Никола Алексеев" userId="ba66283bcb01e904" providerId="LiveId" clId="{9FA99FA1-656E-4361-BD8C-5D97150E1C72}" dt="2018-02-27T23:58:16.457" v="18475" actId="14100"/>
          <ac:picMkLst>
            <pc:docMk/>
            <pc:sldMk cId="2428482986" sldId="287"/>
            <ac:picMk id="5" creationId="{FFA6736F-CDDD-45D3-B536-39A1A0D8E344}"/>
          </ac:picMkLst>
        </pc:picChg>
        <pc:picChg chg="add mod">
          <ac:chgData name="Никола Алексеев" userId="ba66283bcb01e904" providerId="LiveId" clId="{9FA99FA1-656E-4361-BD8C-5D97150E1C72}" dt="2018-02-27T23:55:59.808" v="18398" actId="1076"/>
          <ac:picMkLst>
            <pc:docMk/>
            <pc:sldMk cId="2428482986" sldId="287"/>
            <ac:picMk id="11" creationId="{83B8F6B8-EF68-4AA1-A12D-D73BCCF3A94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8C1CC-B947-4082-943C-2B15D0562C1D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5C300-19CC-4360-A650-4F04F63F7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60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basham/2175a16ab7c60ce8e001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eb-design-weekly.com/2014/11/18/viewport-units-vw-vh-vmin-vmax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https://gist.github.com/basham/2175a16ab7c60ce8e001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https://printguide.info/pomoshtnik/razdelitelna-sposobnost-na-izobrazheniyata,245.html</a:t>
            </a:r>
          </a:p>
          <a:p>
            <a:endParaRPr lang="en-US" dirty="0"/>
          </a:p>
          <a:p>
            <a:r>
              <a:rPr lang="en-US" dirty="0"/>
              <a:t>https://www.w3.org/Style/Examples/007/units.en.html</a:t>
            </a:r>
          </a:p>
          <a:p>
            <a:endParaRPr lang="en-US" dirty="0"/>
          </a:p>
          <a:p>
            <a:r>
              <a:rPr lang="en-US" dirty="0"/>
              <a:t>DPI PPI/pixel density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99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Vmin</a:t>
            </a:r>
            <a:r>
              <a:rPr lang="en-US" dirty="0"/>
              <a:t>/ </a:t>
            </a:r>
            <a:r>
              <a:rPr lang="en-US" dirty="0" err="1"/>
              <a:t>vmax</a:t>
            </a:r>
            <a:r>
              <a:rPr lang="bg-BG" dirty="0"/>
              <a:t>*</a:t>
            </a:r>
          </a:p>
          <a:p>
            <a:endParaRPr lang="bg-BG" dirty="0"/>
          </a:p>
          <a:p>
            <a:r>
              <a:rPr lang="en-US">
                <a:hlinkClick r:id="rId3"/>
              </a:rPr>
              <a:t>https://web-design-weekly.com/2014/11/18/viewport-units-vw-vh-vmin-vmax/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98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https://www.w3schools.com/cssref/css3_pr_mediaquery.asp</a:t>
            </a:r>
            <a:endParaRPr lang="bg-BG" dirty="0"/>
          </a:p>
          <a:p>
            <a:endParaRPr lang="bg-BG" dirty="0"/>
          </a:p>
          <a:p>
            <a:r>
              <a:rPr lang="en-US" dirty="0"/>
              <a:t>https://developer.mozilla.org/en-US/docs/Web/CSS/@media#media-query</a:t>
            </a:r>
          </a:p>
          <a:p>
            <a:endParaRPr lang="en-US" dirty="0"/>
          </a:p>
          <a:p>
            <a:r>
              <a:rPr lang="en-US" dirty="0"/>
              <a:t>https://responsivedesign.is/develop/browser-feature-support/media-queries-for-common-device-breakpoints/</a:t>
            </a:r>
          </a:p>
          <a:p>
            <a:endParaRPr lang="en-US" dirty="0"/>
          </a:p>
          <a:p>
            <a:r>
              <a:rPr lang="en-US" dirty="0"/>
              <a:t>https://developer.mozilla.org/en-US/docs/Web/CSS/Media_Queries/Using_media_queries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63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E933C-7502-4F4D-819B-1376D6816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F970D-4C44-4675-AC1D-2452B2D10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A371D-EDD3-49FB-A5E7-B8C2B4A74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25.3.2019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BA1B-E053-4C8C-BCB6-32A726F75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369A6-CA85-4F4E-9B7F-D58C297C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889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274AD-169E-43A5-B98F-253891EC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BA573-C352-46A1-A9D7-969987561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A29C4-F0DF-473A-AF84-3572AB721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25.3.2019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CF1D9-AFA4-437D-A014-D039F7460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A2EBE-A687-45F8-8E43-CCF51EF8A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678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73D44B-91FC-4E46-AE45-86CE8E7B6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0A9D6-0319-40A3-9E6B-3B0EFA4D4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C1A50-5C87-467B-A7C4-6A0843C6A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25.3.2019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BC687-7231-499D-8C04-D28756B3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55FB4-382C-4E6C-BBCE-22AE7988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066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ACE3-ABA5-497F-B402-8DC42C9D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1BAC3-966A-4323-B970-65C29C5C4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EECC1-969E-4374-A0DD-07E2D200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25.3.2019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A7379-2F0D-4A22-9D95-49696991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7ADAC-87AE-4D25-8BAD-B49421DF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8480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FEC6-6106-46A3-8A0C-60F10327B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98B17-A0BB-40E9-83F6-2E40901B6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A77B6-F3A8-4FFC-8BD6-A29631558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25.3.2019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F541E-40C5-4DF5-9AA4-FFCA1167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717A8-6EFF-40A3-985A-8490714C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42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B55F1-3114-49B5-9D34-27437253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F6BF2-AF0B-49F5-A1C8-5CB2F790A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D1C98-6F43-458F-B026-1488F7958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004A0-CB96-4E21-A678-39C37D81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25.3.2019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D6B65-1FD8-42A4-981A-749270DB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C0180-9791-4ADE-AC70-BBFA48C7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65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C678D-06CA-4FEF-AD6D-A6D964F95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8CE19-F3D8-438D-B282-EEB9C3534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17B3B-DE24-4C27-AE02-BD9B02582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7DADFA-C86F-45C1-9080-2C819119E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610FA5-BA5C-4015-9938-75250F248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99F4F8-4FA0-4CA7-83CF-68B226751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25.3.2019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F1EEA-F77A-4867-B273-1F987A311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2CA16-9CF3-4CCC-A83C-D9D3A44A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693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1BF20-E7FE-4C1F-B608-A6C42F078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9DF095-00C9-4121-A228-191E2138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25.3.2019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7DFE8F-1202-47BA-9792-057A0666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29FDE9-94C5-4215-A342-838337B7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97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29D22-9E35-46EE-95EF-E9FF5BF2A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25.3.2019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4B0981-6755-4D46-8493-5418DA114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33BF2-6C03-46BC-886C-809FAE44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1520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5244E-0219-43C8-A462-B050AA4D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5FA65-5CA4-463A-9653-0B8D95647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1A1CD-C086-4BE4-834F-180F923D5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A7BD2-BB30-43ED-B2E9-68F264A56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25.3.2019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72E9B-A662-4F9C-9FE8-1FE0FBDF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2D642-3213-4582-B6A8-060F5A8C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411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C7C6F-C4A2-46D6-A487-225B0FCAD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AB7E70-EBC2-402A-89FD-40654F189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F0FA0-5A0C-43E8-8135-3CEA15027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92137-F02A-4210-BC94-6E446089D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25.3.2019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40B88-271D-4CB6-89D9-8A4280A3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59E73-3BF7-4DBB-8EDF-B328D926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58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E57163-5E5E-4024-B604-AEA9E8F6C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5B0FA-BCB3-430E-BA86-275B53648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7461D-826C-4354-9110-58738FC38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92D70-B9B3-42E8-972A-1A494C668E52}" type="datetimeFigureOut">
              <a:rPr lang="bg-BG" smtClean="0"/>
              <a:t>25.3.2019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3AA24-6BFD-4CC2-B305-AD5B64DBD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13ACE-E4D9-40D6-9282-7A6BF98C1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042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958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Units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7624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/>
              <a:t>Абсолютни мерни единици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3079" y="1606277"/>
            <a:ext cx="39338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576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Units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7624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/>
              <a:t>Релативни мерни единици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967" y="1633364"/>
            <a:ext cx="57340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80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Media queries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68B7FB-7A39-4300-9518-9C96425EC90D}"/>
              </a:ext>
            </a:extLst>
          </p:cNvPr>
          <p:cNvSpPr txBox="1"/>
          <p:nvPr/>
        </p:nvSpPr>
        <p:spPr>
          <a:xfrm>
            <a:off x="395536" y="697260"/>
            <a:ext cx="81369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365B8"/>
                </a:solidFill>
              </a:rPr>
              <a:t>@media </a:t>
            </a:r>
            <a:r>
              <a:rPr lang="bg-BG" sz="1600" dirty="0"/>
              <a:t>правилото може да бъде ползвано за да се приложи специфична част от стиловете при положение, са изпълнени условията по едно или повече „</a:t>
            </a:r>
            <a:r>
              <a:rPr lang="en-US" sz="1600" dirty="0"/>
              <a:t>media queries</a:t>
            </a:r>
            <a:r>
              <a:rPr lang="bg-BG" sz="1600" dirty="0"/>
              <a:t>“</a:t>
            </a:r>
            <a:r>
              <a:rPr lang="en-US" sz="1600" dirty="0"/>
              <a:t> </a:t>
            </a:r>
            <a:r>
              <a:rPr lang="bg-BG" sz="1600" dirty="0"/>
              <a:t>/ запитвания.</a:t>
            </a:r>
          </a:p>
          <a:p>
            <a:endParaRPr lang="bg-BG" sz="1600" dirty="0"/>
          </a:p>
          <a:p>
            <a:r>
              <a:rPr lang="en-US" sz="1600" dirty="0">
                <a:solidFill>
                  <a:srgbClr val="9365B8"/>
                </a:solidFill>
              </a:rPr>
              <a:t>media types </a:t>
            </a:r>
            <a:r>
              <a:rPr lang="bg-BG" sz="1600" dirty="0"/>
              <a:t>- поясняват като цяло категорията на ползваното устройство. Стойности – </a:t>
            </a:r>
          </a:p>
          <a:p>
            <a:r>
              <a:rPr lang="en-US" sz="1600" dirty="0"/>
              <a:t>all, print, media &amp; speech;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9365B8"/>
                </a:solidFill>
              </a:rPr>
              <a:t>media features </a:t>
            </a:r>
            <a:r>
              <a:rPr lang="bg-BG" sz="1600" dirty="0"/>
              <a:t>–</a:t>
            </a:r>
            <a:r>
              <a:rPr lang="en-US" sz="1600" dirty="0"/>
              <a:t> </a:t>
            </a:r>
            <a:r>
              <a:rPr lang="bg-BG" sz="1600" dirty="0"/>
              <a:t>отнасят се до различни характеристики на </a:t>
            </a:r>
            <a:r>
              <a:rPr lang="en-US" sz="1600" dirty="0"/>
              <a:t>user agent-a (</a:t>
            </a:r>
            <a:r>
              <a:rPr lang="bg-BG" sz="1600" dirty="0"/>
              <a:t>напр. </a:t>
            </a:r>
            <a:r>
              <a:rPr lang="en-US" sz="1600" dirty="0"/>
              <a:t>browser)</a:t>
            </a:r>
            <a:r>
              <a:rPr lang="bg-BG" sz="1600" dirty="0"/>
              <a:t>, устройството, което се ползва или средата </a:t>
            </a:r>
            <a:r>
              <a:rPr lang="en-US" sz="1600" dirty="0"/>
              <a:t>(environment)</a:t>
            </a:r>
            <a:r>
              <a:rPr lang="bg-BG" sz="1600" dirty="0"/>
              <a:t> </a:t>
            </a:r>
          </a:p>
          <a:p>
            <a:endParaRPr lang="bg-BG" sz="1600" dirty="0"/>
          </a:p>
          <a:p>
            <a:r>
              <a:rPr lang="bg-BG" sz="1600" dirty="0"/>
              <a:t>Примерни </a:t>
            </a:r>
            <a:r>
              <a:rPr lang="en-US" sz="1600" dirty="0"/>
              <a:t>features </a:t>
            </a:r>
          </a:p>
          <a:p>
            <a:r>
              <a:rPr lang="en-US" sz="1600" i="1" dirty="0"/>
              <a:t>height &amp; width of viewport</a:t>
            </a:r>
          </a:p>
          <a:p>
            <a:r>
              <a:rPr lang="en-US" sz="1600" i="1" dirty="0"/>
              <a:t>resolution</a:t>
            </a:r>
          </a:p>
          <a:p>
            <a:r>
              <a:rPr lang="en-US" sz="1600" i="1" dirty="0"/>
              <a:t>orientation</a:t>
            </a:r>
          </a:p>
          <a:p>
            <a:endParaRPr lang="en-US" sz="1600" i="1" dirty="0"/>
          </a:p>
          <a:p>
            <a:r>
              <a:rPr lang="bg-BG" sz="1600" dirty="0">
                <a:solidFill>
                  <a:srgbClr val="9365B8"/>
                </a:solidFill>
              </a:rPr>
              <a:t>Логически операторси</a:t>
            </a:r>
            <a:r>
              <a:rPr lang="en-US" sz="1600" dirty="0">
                <a:solidFill>
                  <a:srgbClr val="9365B8"/>
                </a:solidFill>
              </a:rPr>
              <a:t> </a:t>
            </a:r>
            <a:r>
              <a:rPr lang="bg-BG" sz="1600" dirty="0"/>
              <a:t>–</a:t>
            </a:r>
            <a:r>
              <a:rPr lang="en-US" sz="1600" dirty="0"/>
              <a:t> </a:t>
            </a:r>
            <a:r>
              <a:rPr lang="en-US" sz="1600" b="1" i="1" dirty="0"/>
              <a:t>not, and, only</a:t>
            </a:r>
            <a:r>
              <a:rPr lang="en-US" sz="1600" b="1" dirty="0"/>
              <a:t> &amp; </a:t>
            </a:r>
            <a:r>
              <a:rPr lang="en-US" sz="1600" b="1" i="1" dirty="0"/>
              <a:t>comma (,)</a:t>
            </a:r>
            <a:endParaRPr lang="bg-BG" sz="1600" b="1" i="1" dirty="0"/>
          </a:p>
          <a:p>
            <a:endParaRPr lang="en-US" sz="1600" i="1" dirty="0"/>
          </a:p>
          <a:p>
            <a:endParaRPr lang="en-US" sz="1600" dirty="0"/>
          </a:p>
          <a:p>
            <a:endParaRPr lang="bg-BG" sz="1600" dirty="0"/>
          </a:p>
          <a:p>
            <a:endParaRPr lang="bg-BG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02361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1854</TotalTime>
  <Words>251</Words>
  <Application>Microsoft Office PowerPoint</Application>
  <PresentationFormat>On-screen Show (16:10)</PresentationFormat>
  <Paragraphs>41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Introduction to Web</dc:subject>
  <dc:creator>yavor.stoilov@gmail.com</dc:creator>
  <cp:lastModifiedBy>Yavor Stoilov</cp:lastModifiedBy>
  <cp:revision>329</cp:revision>
  <dcterms:created xsi:type="dcterms:W3CDTF">2015-10-11T06:58:48Z</dcterms:created>
  <dcterms:modified xsi:type="dcterms:W3CDTF">2019-03-25T11:17:49Z</dcterms:modified>
</cp:coreProperties>
</file>