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6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22DB-687F-466F-A189-5047F2480659}" type="datetimeFigureOut">
              <a:rPr lang="en-US" smtClean="0"/>
              <a:t>28-Feb-19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B3F04-34B8-4C38-AA64-256E01F46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://www.google.com/chrom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ris-nekezov/vuejs-basics-course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git-scm.com/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" TargetMode="External"/><Relationship Id="rId2" Type="http://schemas.openxmlformats.org/officeDocument/2006/relationships/hyperlink" Target="https://vu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vanyou.m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ejs/vue" TargetMode="External"/><Relationship Id="rId2" Type="http://schemas.openxmlformats.org/officeDocument/2006/relationships/hyperlink" Target="https://www.monterail.com/blog/reasons-why-vuejs-is-popula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gular/angular" TargetMode="External"/><Relationship Id="rId4" Type="http://schemas.openxmlformats.org/officeDocument/2006/relationships/hyperlink" Target="https://github.com/facebook/reac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jmeyghani/javascript-frameworks-performance-comparison-c566d19ab65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7E667F-4E71-4C4A-8007-DD9CD8E7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85376" cy="786904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5E304-2290-4C84-933D-6EBB8295611F}"/>
              </a:ext>
            </a:extLst>
          </p:cNvPr>
          <p:cNvSpPr txBox="1"/>
          <p:nvPr/>
        </p:nvSpPr>
        <p:spPr>
          <a:xfrm>
            <a:off x="950975" y="373075"/>
            <a:ext cx="94292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Install following software: </a:t>
            </a:r>
          </a:p>
          <a:p>
            <a:pPr marL="742950" indent="-742950">
              <a:buAutoNum type="arabicPeriod"/>
            </a:pPr>
            <a:r>
              <a:rPr lang="en-US" sz="3200" dirty="0"/>
              <a:t>Chrome browser - </a:t>
            </a:r>
            <a:r>
              <a:rPr lang="en-US" sz="3200" dirty="0">
                <a:hlinkClick r:id="rId2"/>
              </a:rPr>
              <a:t>www.google.com/chrome/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Node.js - </a:t>
            </a:r>
            <a:r>
              <a:rPr lang="en-US" sz="3200" dirty="0">
                <a:hlinkClick r:id="rId3"/>
              </a:rPr>
              <a:t>nodejs.org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Git Bash - </a:t>
            </a:r>
            <a:r>
              <a:rPr lang="en-US" sz="3200" dirty="0">
                <a:hlinkClick r:id="rId4"/>
              </a:rPr>
              <a:t>git-scm.com/downloads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VS Code - </a:t>
            </a:r>
            <a:r>
              <a:rPr lang="en-US" sz="3200" dirty="0">
                <a:hlinkClick r:id="rId5"/>
              </a:rPr>
              <a:t>code.visualstudio.com/</a:t>
            </a: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Install http-server:</a:t>
            </a:r>
          </a:p>
          <a:p>
            <a:r>
              <a:rPr lang="en-US" sz="3200" dirty="0" err="1"/>
              <a:t>npm</a:t>
            </a:r>
            <a:r>
              <a:rPr lang="en-US" sz="3200" dirty="0"/>
              <a:t> install –g http-server</a:t>
            </a:r>
          </a:p>
          <a:p>
            <a:r>
              <a:rPr lang="en-US" sz="3200" dirty="0"/>
              <a:t>6. Download repo: </a:t>
            </a:r>
            <a:r>
              <a:rPr lang="en-US" sz="3200" dirty="0">
                <a:hlinkClick r:id="rId6"/>
              </a:rPr>
              <a:t>github.com/boris-nekezov/</a:t>
            </a:r>
            <a:r>
              <a:rPr lang="en-US" sz="3200" dirty="0" err="1">
                <a:hlinkClick r:id="rId6"/>
              </a:rPr>
              <a:t>vuejs</a:t>
            </a:r>
            <a:r>
              <a:rPr lang="en-US" sz="3200" dirty="0">
                <a:hlinkClick r:id="rId6"/>
              </a:rPr>
              <a:t>-basics-course</a:t>
            </a:r>
            <a:endParaRPr lang="en-US" sz="3200" dirty="0"/>
          </a:p>
          <a:p>
            <a:r>
              <a:rPr lang="en-US" sz="3200" dirty="0"/>
              <a:t>7. Vue.js </a:t>
            </a:r>
            <a:r>
              <a:rPr lang="en-US" sz="3200" dirty="0" err="1"/>
              <a:t>devtools</a:t>
            </a:r>
            <a:r>
              <a:rPr lang="en-US" sz="3200" dirty="0"/>
              <a:t> Chrome extension</a:t>
            </a:r>
          </a:p>
          <a:p>
            <a:endParaRPr lang="en-US" sz="32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0670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2E224-89D0-4F54-AA0E-17928E588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fr-FR" dirty="0" err="1"/>
              <a:t>VueJS</a:t>
            </a:r>
            <a:r>
              <a:rPr lang="fr-FR" dirty="0"/>
              <a:t> Basics Course - Part 1 DOM Manipulation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C5EF9-77A2-4FA7-8132-DD39128A0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Workshop by </a:t>
            </a:r>
            <a:r>
              <a:rPr lang="en-US" dirty="0" err="1"/>
              <a:t>BorisNekezov</a:t>
            </a:r>
            <a:endParaRPr lang="en-US"/>
          </a:p>
          <a:p>
            <a:pPr algn="l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46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42C4-AECB-4A96-800A-E5FED691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1607771"/>
            <a:ext cx="10515600" cy="1325563"/>
          </a:xfrm>
        </p:spPr>
        <p:txBody>
          <a:bodyPr/>
          <a:lstStyle/>
          <a:p>
            <a:r>
              <a:rPr lang="en-US" dirty="0"/>
              <a:t>1. 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9E15-8789-4C2A-ACA4-8933D5D0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6491"/>
            <a:ext cx="10515600" cy="2980471"/>
          </a:xfrm>
        </p:spPr>
        <p:txBody>
          <a:bodyPr/>
          <a:lstStyle/>
          <a:p>
            <a:r>
              <a:rPr lang="en-US" dirty="0"/>
              <a:t>My name is Boris Nekezov</a:t>
            </a:r>
          </a:p>
          <a:p>
            <a:r>
              <a:rPr lang="en-US" dirty="0"/>
              <a:t>I work as Front-End developer in Trio Interactive</a:t>
            </a:r>
          </a:p>
          <a:p>
            <a:r>
              <a:rPr lang="en-US" dirty="0"/>
              <a:t>I have more than 4 years professional experience as one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boris-nekezov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0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9F19-7E13-4216-82FA-3E2696AB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</a:t>
            </a:r>
            <a:r>
              <a:rPr lang="en-US" dirty="0" err="1"/>
              <a:t>VueJS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1396-BB5D-44FD-B212-750D1D76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VueJS</a:t>
            </a:r>
            <a:r>
              <a:rPr lang="en-US" dirty="0"/>
              <a:t> is a </a:t>
            </a:r>
            <a:r>
              <a:rPr lang="en-US" dirty="0" err="1"/>
              <a:t>powerfull</a:t>
            </a:r>
            <a:r>
              <a:rPr lang="en-US" dirty="0"/>
              <a:t> Front-End framework</a:t>
            </a:r>
          </a:p>
          <a:p>
            <a:pPr lvl="1"/>
            <a:r>
              <a:rPr lang="en-US" dirty="0"/>
              <a:t>Official site: </a:t>
            </a:r>
            <a:r>
              <a:rPr lang="en-US" dirty="0">
                <a:hlinkClick r:id="rId2"/>
              </a:rPr>
              <a:t>vuejs.org</a:t>
            </a:r>
            <a:endParaRPr lang="en-US" dirty="0"/>
          </a:p>
          <a:p>
            <a:pPr lvl="1"/>
            <a:r>
              <a:rPr lang="en-US" dirty="0"/>
              <a:t>GitHub: </a:t>
            </a:r>
            <a:r>
              <a:rPr lang="en-US" dirty="0">
                <a:hlinkClick r:id="rId3"/>
              </a:rPr>
              <a:t>github.com/vuejs/vue</a:t>
            </a:r>
            <a:endParaRPr lang="en-US" dirty="0"/>
          </a:p>
          <a:p>
            <a:r>
              <a:rPr lang="en-US" dirty="0" err="1"/>
              <a:t>VueJS</a:t>
            </a:r>
            <a:r>
              <a:rPr lang="en-US" dirty="0"/>
              <a:t> allows you to create everything:</a:t>
            </a:r>
          </a:p>
          <a:p>
            <a:pPr lvl="1"/>
            <a:r>
              <a:rPr lang="en-US" dirty="0"/>
              <a:t>Small widgets driven by JavaScript which you drop into existing applications</a:t>
            </a:r>
          </a:p>
          <a:p>
            <a:pPr lvl="1"/>
            <a:r>
              <a:rPr lang="en-US" dirty="0"/>
              <a:t>Medium size applications where you control the whole page through JavaScript and </a:t>
            </a:r>
            <a:r>
              <a:rPr lang="en-US" dirty="0" err="1"/>
              <a:t>rerender</a:t>
            </a:r>
            <a:r>
              <a:rPr lang="en-US" dirty="0"/>
              <a:t> various parts making it very reactive </a:t>
            </a:r>
          </a:p>
          <a:p>
            <a:pPr lvl="1"/>
            <a:r>
              <a:rPr lang="en-US" dirty="0"/>
              <a:t>Big enterprise level single page applications</a:t>
            </a:r>
          </a:p>
          <a:p>
            <a:r>
              <a:rPr lang="en-US" dirty="0"/>
              <a:t>What is a single page application?</a:t>
            </a:r>
          </a:p>
          <a:p>
            <a:pPr lvl="1"/>
            <a:r>
              <a:rPr lang="en-US" dirty="0"/>
              <a:t>Single page applications have only one page index.html</a:t>
            </a:r>
          </a:p>
          <a:p>
            <a:pPr lvl="1"/>
            <a:r>
              <a:rPr lang="en-US" dirty="0"/>
              <a:t>When navigate is looks like you go through many different pages but actually it just loads dynamically other components</a:t>
            </a:r>
          </a:p>
          <a:p>
            <a:pPr lvl="1"/>
            <a:r>
              <a:rPr lang="en-US" dirty="0"/>
              <a:t>The page doesn’t reload at any point, although </a:t>
            </a:r>
            <a:r>
              <a:rPr lang="en-US" dirty="0" err="1"/>
              <a:t>url</a:t>
            </a:r>
            <a:r>
              <a:rPr lang="en-US" dirty="0"/>
              <a:t> can be updated to provide perception and navigability of separate logical pages in the application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1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E8F4-D97C-4C95-A040-792E4634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History of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4926-C27B-46D7-819F-46FF21E1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Vue was created by </a:t>
            </a:r>
            <a:r>
              <a:rPr lang="en-US" dirty="0">
                <a:hlinkClick r:id="rId2"/>
              </a:rPr>
              <a:t>Evan You </a:t>
            </a:r>
            <a:r>
              <a:rPr lang="en-US" dirty="0"/>
              <a:t>after working for Google using AngularJS in a number of projects.</a:t>
            </a:r>
          </a:p>
          <a:p>
            <a:r>
              <a:rPr lang="en-US" dirty="0"/>
              <a:t>He later said about his work on Vue: “I figured, what if I could just extract the part that I really liked about Angular and build something really lightweight”</a:t>
            </a:r>
          </a:p>
          <a:p>
            <a:r>
              <a:rPr lang="en-US" dirty="0"/>
              <a:t>Vue was originally released in February 2014.</a:t>
            </a:r>
          </a:p>
        </p:txBody>
      </p:sp>
    </p:spTree>
    <p:extLst>
      <p:ext uri="{BB962C8B-B14F-4D97-AF65-F5344CB8AC3E}">
        <p14:creationId xmlns:p14="http://schemas.microsoft.com/office/powerpoint/2010/main" val="34274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8ECE-FA5F-4C50-9411-37FBDBD9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The Future of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3CA3-E745-44ED-99ED-B784C2DB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>
                <a:hlinkClick r:id="rId2"/>
              </a:rPr>
              <a:t>Maja Nowak</a:t>
            </a:r>
            <a:r>
              <a:rPr lang="en-US" dirty="0">
                <a:hlinkClick r:id="rId2"/>
              </a:rPr>
              <a:t> </a:t>
            </a:r>
            <a:r>
              <a:rPr lang="pl-PL" dirty="0"/>
              <a:t>December 19, 2018:</a:t>
            </a:r>
            <a:endParaRPr lang="en-US" dirty="0"/>
          </a:p>
          <a:p>
            <a:pPr lvl="1"/>
            <a:r>
              <a:rPr lang="en-US" dirty="0"/>
              <a:t>“With over 120k stars on GitHub, Vue.js is currently the trendiest JavaScript</a:t>
            </a:r>
            <a:br>
              <a:rPr lang="en-US" dirty="0"/>
            </a:br>
            <a:r>
              <a:rPr lang="en-US" dirty="0"/>
              <a:t>front-end framework, beating Angular and React in GitHub star count by a</a:t>
            </a:r>
            <a:br>
              <a:rPr lang="en-US" dirty="0"/>
            </a:br>
            <a:r>
              <a:rPr lang="en-US" dirty="0"/>
              <a:t>fair margin.”</a:t>
            </a:r>
          </a:p>
          <a:p>
            <a:pPr lvl="1"/>
            <a:r>
              <a:rPr lang="en-US" dirty="0"/>
              <a:t>“Vue might have started as a small project driven by developer needs of its </a:t>
            </a:r>
            <a:br>
              <a:rPr lang="en-US" dirty="0"/>
            </a:br>
            <a:r>
              <a:rPr lang="en-US" dirty="0"/>
              <a:t>creator, Evan You, but it has matured considerably over the </a:t>
            </a:r>
            <a:br>
              <a:rPr lang="en-US" dirty="0"/>
            </a:br>
            <a:r>
              <a:rPr lang="en-US" dirty="0"/>
              <a:t>years—becoming a full-fledged framework with a grownup ecosystem and </a:t>
            </a:r>
            <a:br>
              <a:rPr lang="en-US" dirty="0"/>
            </a:br>
            <a:r>
              <a:rPr lang="en-US" dirty="0"/>
              <a:t>developer tooling. Along the way, Vue attracted a decent number of contributors, sponsors, and evangelists.”</a:t>
            </a:r>
          </a:p>
          <a:p>
            <a:r>
              <a:rPr lang="en-US" dirty="0"/>
              <a:t>Currently at the moment: 30.01.2019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</a:t>
            </a:r>
            <a:r>
              <a:rPr lang="en-US" dirty="0" err="1">
                <a:hlinkClick r:id="rId3"/>
              </a:rPr>
              <a:t>VueJS</a:t>
            </a:r>
            <a:r>
              <a:rPr lang="en-US" dirty="0"/>
              <a:t> 126,643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place </a:t>
            </a:r>
            <a:r>
              <a:rPr lang="en-US" dirty="0">
                <a:hlinkClick r:id="rId4"/>
              </a:rPr>
              <a:t>React</a:t>
            </a:r>
            <a:r>
              <a:rPr lang="en-US" dirty="0"/>
              <a:t> 121,074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place </a:t>
            </a:r>
            <a:r>
              <a:rPr lang="en-US" dirty="0">
                <a:hlinkClick r:id="rId5"/>
              </a:rPr>
              <a:t>Angular</a:t>
            </a:r>
            <a:r>
              <a:rPr lang="en-US" dirty="0"/>
              <a:t> 44,823</a:t>
            </a:r>
          </a:p>
          <a:p>
            <a:r>
              <a:rPr lang="en-US" dirty="0"/>
              <a:t>My conclusion is that </a:t>
            </a:r>
            <a:r>
              <a:rPr lang="en-US" dirty="0" err="1"/>
              <a:t>VueJS</a:t>
            </a:r>
            <a:r>
              <a:rPr lang="en-US" dirty="0"/>
              <a:t> has very bright future and will take a decent place among the other giants Angular and React.</a:t>
            </a:r>
          </a:p>
        </p:txBody>
      </p:sp>
    </p:spTree>
    <p:extLst>
      <p:ext uri="{BB962C8B-B14F-4D97-AF65-F5344CB8AC3E}">
        <p14:creationId xmlns:p14="http://schemas.microsoft.com/office/powerpoint/2010/main" val="15318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5F8D-9D12-4D2E-B8E3-D3DAF07E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Why choose </a:t>
            </a:r>
            <a:r>
              <a:rPr lang="en-US" dirty="0" err="1"/>
              <a:t>VueJS</a:t>
            </a:r>
            <a:r>
              <a:rPr lang="en-US" dirty="0"/>
              <a:t> over ANGULAR and REACT?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9286-9A80-49DE-ADEB-D3D280AC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05" y="1690688"/>
            <a:ext cx="10515600" cy="44978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VueJS</a:t>
            </a:r>
            <a:r>
              <a:rPr lang="en-US" dirty="0"/>
              <a:t> is extremely lean and small</a:t>
            </a:r>
          </a:p>
          <a:p>
            <a:pPr lvl="1"/>
            <a:r>
              <a:rPr lang="en-US" dirty="0"/>
              <a:t>16kb minified and </a:t>
            </a:r>
            <a:r>
              <a:rPr lang="en-US" dirty="0" err="1"/>
              <a:t>gzipped</a:t>
            </a:r>
            <a:r>
              <a:rPr lang="en-US" dirty="0"/>
              <a:t> for the core framework</a:t>
            </a:r>
          </a:p>
          <a:p>
            <a:pPr lvl="1"/>
            <a:r>
              <a:rPr lang="en-US" dirty="0"/>
              <a:t>Even With Vue Router it still stays very lean and small compared to Angular and React</a:t>
            </a:r>
          </a:p>
          <a:p>
            <a:r>
              <a:rPr lang="en-US" dirty="0" err="1"/>
              <a:t>VueJS</a:t>
            </a:r>
            <a:r>
              <a:rPr lang="en-US" dirty="0"/>
              <a:t> is faster than Angular and React</a:t>
            </a:r>
          </a:p>
          <a:p>
            <a:pPr lvl="1"/>
            <a:r>
              <a:rPr lang="en-US" dirty="0"/>
              <a:t>It provides fast loading time</a:t>
            </a:r>
          </a:p>
          <a:p>
            <a:pPr lvl="1"/>
            <a:r>
              <a:rPr lang="en-US" dirty="0"/>
              <a:t>It also fast at runtime and with some benchmarks it even beats angular and react</a:t>
            </a:r>
          </a:p>
          <a:p>
            <a:r>
              <a:rPr lang="en-US" dirty="0"/>
              <a:t>It's very feature rich despites its small size</a:t>
            </a:r>
          </a:p>
          <a:p>
            <a:r>
              <a:rPr lang="en-US" dirty="0" err="1"/>
              <a:t>VueJS</a:t>
            </a:r>
            <a:r>
              <a:rPr lang="en-US" dirty="0"/>
              <a:t> is the easiest one to learn</a:t>
            </a:r>
          </a:p>
          <a:p>
            <a:pPr lvl="1"/>
            <a:r>
              <a:rPr lang="en-US" dirty="0"/>
              <a:t>No need to learn TypeScript like Angular</a:t>
            </a:r>
          </a:p>
          <a:p>
            <a:pPr lvl="1"/>
            <a:r>
              <a:rPr lang="en-US" dirty="0"/>
              <a:t>Ne need to learn JSX like React</a:t>
            </a:r>
          </a:p>
          <a:p>
            <a:pPr lvl="1"/>
            <a:r>
              <a:rPr lang="en-US" dirty="0"/>
              <a:t>We do it just with plain JavaScript</a:t>
            </a:r>
          </a:p>
        </p:txBody>
      </p:sp>
    </p:spTree>
    <p:extLst>
      <p:ext uri="{BB962C8B-B14F-4D97-AF65-F5344CB8AC3E}">
        <p14:creationId xmlns:p14="http://schemas.microsoft.com/office/powerpoint/2010/main" val="20658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651A-A6E2-4E73-ABC7-C07E2126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6. JavaScript Frameworks, Performance Comparison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F04E364-34DC-4678-85A0-EBA6514A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464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CDAC6-97FE-4AA7-9FFE-BB456006821D}"/>
              </a:ext>
            </a:extLst>
          </p:cNvPr>
          <p:cNvSpPr txBox="1"/>
          <p:nvPr/>
        </p:nvSpPr>
        <p:spPr>
          <a:xfrm>
            <a:off x="6307362" y="1690688"/>
            <a:ext cx="553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Source:</a:t>
            </a:r>
          </a:p>
          <a:p>
            <a:r>
              <a:rPr lang="en-US" dirty="0">
                <a:hlinkClick r:id="rId3"/>
              </a:rPr>
              <a:t>https://medium.com/@ajmeyghani/javascript-frameworks-performance-comparison-c566d19ab65b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457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</vt:lpstr>
      <vt:lpstr>VueJS Basics Course - Part 1 DOM Manipulation</vt:lpstr>
      <vt:lpstr>1. Who am I?</vt:lpstr>
      <vt:lpstr>2. What is VueJS?</vt:lpstr>
      <vt:lpstr>3. History of VueJS</vt:lpstr>
      <vt:lpstr>4. The Future of VueJS</vt:lpstr>
      <vt:lpstr>5. Why choose VueJS over ANGULAR and REACT? Part 1</vt:lpstr>
      <vt:lpstr>6. JavaScript Frameworks, Performance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VueJS Basics and Vue CLI 3</dc:title>
  <dc:creator>Nekezov, Boris</dc:creator>
  <cp:lastModifiedBy>Nekezov, Boris</cp:lastModifiedBy>
  <cp:revision>50</cp:revision>
  <dcterms:created xsi:type="dcterms:W3CDTF">2019-01-29T07:40:53Z</dcterms:created>
  <dcterms:modified xsi:type="dcterms:W3CDTF">2019-03-01T08:11:49Z</dcterms:modified>
</cp:coreProperties>
</file>