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477D9A0-8CD5-4A13-87B8-A54B73074EDB}">
          <p14:sldIdLst>
            <p14:sldId id="256"/>
          </p14:sldIdLst>
        </p14:section>
        <p14:section name="Раздел без заголовка" id="{0489F7D9-A6F6-42D3-9FC0-FFAAC5F91316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Compiler - SCL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Notes on implementation details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8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251520" y="2132856"/>
            <a:ext cx="8640960" cy="1224136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251520" y="1268760"/>
            <a:ext cx="8640960" cy="864096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51520" y="3356992"/>
            <a:ext cx="8640960" cy="720080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251520" y="4077072"/>
            <a:ext cx="8640960" cy="720080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251520" y="5517232"/>
            <a:ext cx="8640960" cy="1080120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4797152"/>
            <a:ext cx="8640960" cy="720080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architecture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5732" y="6021288"/>
            <a:ext cx="2973883" cy="468052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Operating system abstraction layer</a:t>
            </a:r>
            <a:endParaRPr lang="ru-RU" sz="1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220072" y="5589240"/>
            <a:ext cx="1666852" cy="900100"/>
          </a:xfrm>
          <a:prstGeom prst="roundRect">
            <a:avLst>
              <a:gd name="adj" fmla="val 874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STL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53598" y="5589240"/>
            <a:ext cx="1866874" cy="900100"/>
          </a:xfrm>
          <a:prstGeom prst="roundRect">
            <a:avLst>
              <a:gd name="adj" fmla="val 6980"/>
            </a:avLst>
          </a:prstGeom>
          <a:solidFill>
            <a:schemeClr val="accent5">
              <a:alpha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external SW (e.g. Boost)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153066" y="5589240"/>
            <a:ext cx="2973586" cy="360040"/>
          </a:xfrm>
          <a:prstGeom prst="roundRect">
            <a:avLst>
              <a:gd name="adj" fmla="val 2235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Asserts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953598" y="4869160"/>
            <a:ext cx="1866874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Logs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153066" y="4869160"/>
            <a:ext cx="2976550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Intrusive </a:t>
            </a:r>
            <a:r>
              <a:rPr lang="en-US" dirty="0"/>
              <a:t>l</a:t>
            </a:r>
            <a:r>
              <a:rPr lang="en-US" dirty="0" smtClean="0"/>
              <a:t>ists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153066" y="4149080"/>
            <a:ext cx="2058894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manager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353420" y="3429000"/>
            <a:ext cx="3467052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227834" y="4869160"/>
            <a:ext cx="1659089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Command line parser</a:t>
            </a:r>
            <a:endParaRPr lang="ru-RU" sz="16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153065" y="3429000"/>
            <a:ext cx="3139015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Memory-Managed Containers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123950" y="2204864"/>
            <a:ext cx="1600178" cy="1080120"/>
          </a:xfrm>
          <a:prstGeom prst="roundRect">
            <a:avLst>
              <a:gd name="adj" fmla="val 10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High-Level IR</a:t>
            </a:r>
            <a:endParaRPr lang="ru-RU" sz="16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780134" y="2204864"/>
            <a:ext cx="1600178" cy="1080120"/>
          </a:xfrm>
          <a:prstGeom prst="roundRect">
            <a:avLst>
              <a:gd name="adj" fmla="val 100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IR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420316" y="2204864"/>
            <a:ext cx="1400156" cy="1080120"/>
          </a:xfrm>
          <a:prstGeom prst="roundRect">
            <a:avLst>
              <a:gd name="adj" fmla="val 7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Description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401203" y="2204864"/>
            <a:ext cx="666741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AST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155732" y="2204864"/>
            <a:ext cx="11921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NFA &amp; DFA</a:t>
            </a:r>
            <a:endParaRPr lang="ru-RU" sz="16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153065" y="1340768"/>
            <a:ext cx="1842871" cy="720080"/>
          </a:xfrm>
          <a:prstGeom prst="roundRect">
            <a:avLst>
              <a:gd name="adj" fmla="val 10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067944" y="1340768"/>
            <a:ext cx="1866874" cy="716375"/>
          </a:xfrm>
          <a:prstGeom prst="roundRect">
            <a:avLst>
              <a:gd name="adj" fmla="val 9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High-level optimizations</a:t>
            </a:r>
            <a:endParaRPr lang="ru-RU" sz="1600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020160" y="1340768"/>
            <a:ext cx="2800311" cy="720080"/>
          </a:xfrm>
          <a:prstGeom prst="roundRect">
            <a:avLst>
              <a:gd name="adj" fmla="val 9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2155732" y="2780928"/>
            <a:ext cx="19122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Symbol Table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35119" y="136949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Translation phases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32394" y="2555612"/>
            <a:ext cx="179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Representations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3532366"/>
            <a:ext cx="179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structures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51520" y="413038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Dynamic Memory Allocation</a:t>
            </a:r>
            <a:endParaRPr lang="ru-RU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51520" y="498791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Utils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79989" y="569812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Low-level </a:t>
            </a:r>
            <a:r>
              <a:rPr lang="en-US" dirty="0" err="1" smtClean="0"/>
              <a:t>Utils</a:t>
            </a:r>
            <a:endParaRPr lang="ru-RU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4283968" y="4149080"/>
            <a:ext cx="2232248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Memory Pools (Specialized/Default) </a:t>
            </a:r>
            <a:endParaRPr lang="ru-RU" sz="1400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580223" y="4152783"/>
            <a:ext cx="2240248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Pointers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7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71</Words>
  <Application>Microsoft Office PowerPoint</Application>
  <PresentationFormat>Экран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Simple Compiler - SCL</vt:lpstr>
      <vt:lpstr>High-level architecture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Compiler - SCL</dc:title>
  <dc:creator>Boris</dc:creator>
  <cp:lastModifiedBy>Boris</cp:lastModifiedBy>
  <cp:revision>16</cp:revision>
  <dcterms:created xsi:type="dcterms:W3CDTF">2012-05-28T03:22:08Z</dcterms:created>
  <dcterms:modified xsi:type="dcterms:W3CDTF">2012-06-11T12:24:26Z</dcterms:modified>
</cp:coreProperties>
</file>