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94D-A47A-4208-9E0B-52E53988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B069-95A8-418D-B2D6-D6ABCCC7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BD65-2763-4830-98E1-2DEE5E08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89B7-098C-4C24-8404-607739A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4759-AB66-422E-AAFD-79C84FA7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5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0BF-FF94-43E8-B60D-E78B53C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05B45-C464-4528-85B5-2A42989D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8B2E-9106-48A1-BDBE-0205C43B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328C-AD5E-48CE-89AE-B7AAEA8B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BBB-0F92-4AC4-9CFC-08A5EB6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94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2A879-EE2E-4CED-BBD1-DD9AAFD9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2B91-1A1B-4621-878D-980ADA91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AF6C-F25E-49C5-B958-1C2E703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A6CF-2F10-43F2-AD77-D2EEB4B9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4EB6-EBB0-4539-AAF4-CDFF6DE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0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C76-8A30-41EB-9C9D-ADAE4B01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B7D0-7C28-446B-86E9-459ADEB8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2A44-8131-4D22-BCB7-E17D454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713C-C91C-4206-993C-C6BEC82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C1A7-65C5-49B0-80A3-10EF6951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9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F2B-4A6E-4525-9652-0DC12E6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464C-F322-4007-8335-63CF5618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9D1-0D8C-4503-BA13-F91D7376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FEEA-8B5D-4931-9B0F-6DE99B2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619-90D7-4977-876F-9A21631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9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FA92-4FC8-4C3F-898F-1E27CB5D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0A2D-3511-435F-887A-17999221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909B-5431-4285-8DA5-3B4637D2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11B-723A-438E-8E66-CB882892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4A14-CD30-4A4A-AE56-83ABC75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CE58-0EFA-48E3-84E3-8535EC6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69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1C3-3AA7-41D1-AF84-6F30250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D135-2B03-4BB4-9AE7-B0143EF0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B67EE-AC65-4B97-895D-BB32996C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46C4-FD27-4AF0-8828-B2EC300F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291AA-FBA7-4E6C-8294-F2D24305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EE99-B50B-4941-8B3C-7B4A9BC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EDE52-D4EC-4FB1-B228-E954120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79030-9724-4566-8D28-A2A8A70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8B3-08F5-451E-8C8A-D5F2C169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08F98-733B-4BAA-972E-A39B331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65F0A-7556-4487-B7AC-B29902A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48527-571F-4B71-BE25-1FF8228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93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4B528-8977-4D83-A924-B910A639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163F-CFDD-4703-999D-EB43154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73CE-4C5B-4D85-BC3E-F6ACE71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137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8CF-DB7E-42E4-BAAF-E894F3E8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A110-0746-4B3E-9270-523AF2C2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1AA6-8DA2-4117-86ED-8D99C4D4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5C92-133D-41B7-875A-BCCB7E9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56A5-D35C-4016-AEFC-9122012D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6BEF-A683-429F-844D-A3141A83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0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094-B329-4D68-940B-A92C9395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76FC3-21EB-4071-971C-885C2ED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99AFE-4FCC-48E8-A8BF-36884C1C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37B7-E4B1-484B-A563-63A6348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0652-358A-4450-A93F-5B4272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BFC0D-896E-4089-8CE1-FACDDAB8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3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8591-F47B-4959-AF36-3EE2D6E9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485FB-AE5A-4037-9B8F-D4C14A8A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A1C5-03FB-4814-BD67-DC6E8D253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0E95-1000-4336-8AFA-0D173D87FB75}" type="datetimeFigureOut">
              <a:rPr lang="en-IL" smtClean="0"/>
              <a:t>15/12/2021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E8B9-7AE9-4314-8ADA-E27767CF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E158-7483-4C26-8083-3F4E988F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88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Quad 3">
            <a:extLst>
              <a:ext uri="{FF2B5EF4-FFF2-40B4-BE49-F238E27FC236}">
                <a16:creationId xmlns:a16="http://schemas.microsoft.com/office/drawing/2014/main" id="{388BDB1A-4C26-443D-80F8-1508AF5D7732}"/>
              </a:ext>
            </a:extLst>
          </p:cNvPr>
          <p:cNvSpPr/>
          <p:nvPr/>
        </p:nvSpPr>
        <p:spPr>
          <a:xfrm>
            <a:off x="2475781" y="940279"/>
            <a:ext cx="940279" cy="940279"/>
          </a:xfrm>
          <a:prstGeom prst="quadArrow">
            <a:avLst>
              <a:gd name="adj1" fmla="val 22500"/>
              <a:gd name="adj2" fmla="val 22500"/>
              <a:gd name="adj3" fmla="val 114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B6FB96-C5B1-4BCA-92A0-A872DFBF8E00}"/>
              </a:ext>
            </a:extLst>
          </p:cNvPr>
          <p:cNvSpPr/>
          <p:nvPr/>
        </p:nvSpPr>
        <p:spPr>
          <a:xfrm>
            <a:off x="4175185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Graphic 6" descr="Pencil outline">
            <a:extLst>
              <a:ext uri="{FF2B5EF4-FFF2-40B4-BE49-F238E27FC236}">
                <a16:creationId xmlns:a16="http://schemas.microsoft.com/office/drawing/2014/main" id="{3345900D-0053-4CC7-BFAE-0449AC97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792" y="517236"/>
            <a:ext cx="671946" cy="671946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DF731B9-C507-4014-B2EA-E199BCD17720}"/>
              </a:ext>
            </a:extLst>
          </p:cNvPr>
          <p:cNvSpPr/>
          <p:nvPr/>
        </p:nvSpPr>
        <p:spPr>
          <a:xfrm rot="19511985">
            <a:off x="6173459" y="905841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C436E37-696B-490B-B77E-72ACF6C716EE}"/>
              </a:ext>
            </a:extLst>
          </p:cNvPr>
          <p:cNvSpPr/>
          <p:nvPr/>
        </p:nvSpPr>
        <p:spPr>
          <a:xfrm rot="8371190">
            <a:off x="6583428" y="1497758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11" name="Graphic 10" descr="Garbage outline">
            <a:extLst>
              <a:ext uri="{FF2B5EF4-FFF2-40B4-BE49-F238E27FC236}">
                <a16:creationId xmlns:a16="http://schemas.microsoft.com/office/drawing/2014/main" id="{D405DBA7-FD62-475C-93C2-651FFEB9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27" y="940279"/>
            <a:ext cx="914400" cy="9144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862B8C-21DB-45A0-85CC-6BFEBB7A87F9}"/>
              </a:ext>
            </a:extLst>
          </p:cNvPr>
          <p:cNvSpPr/>
          <p:nvPr/>
        </p:nvSpPr>
        <p:spPr>
          <a:xfrm>
            <a:off x="2290312" y="2810490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650E767-3371-4B02-8FD8-8256E70B21DB}"/>
              </a:ext>
            </a:extLst>
          </p:cNvPr>
          <p:cNvSpPr/>
          <p:nvPr/>
        </p:nvSpPr>
        <p:spPr>
          <a:xfrm rot="1032964">
            <a:off x="2412748" y="2429171"/>
            <a:ext cx="1009291" cy="1009291"/>
          </a:xfrm>
          <a:prstGeom prst="mathMultiply">
            <a:avLst>
              <a:gd name="adj1" fmla="val 899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3263808-2937-40DC-B950-C2625000D22D}"/>
              </a:ext>
            </a:extLst>
          </p:cNvPr>
          <p:cNvSpPr/>
          <p:nvPr/>
        </p:nvSpPr>
        <p:spPr>
          <a:xfrm>
            <a:off x="4511615" y="2810490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B2520-D988-4553-815B-F4FD8784F4C4}"/>
              </a:ext>
            </a:extLst>
          </p:cNvPr>
          <p:cNvSpPr/>
          <p:nvPr/>
        </p:nvSpPr>
        <p:spPr>
          <a:xfrm>
            <a:off x="4933395" y="2854483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6DC9E38-FF74-4F8A-A86E-FDA811B4E51B}"/>
              </a:ext>
            </a:extLst>
          </p:cNvPr>
          <p:cNvSpPr/>
          <p:nvPr/>
        </p:nvSpPr>
        <p:spPr>
          <a:xfrm>
            <a:off x="4678915" y="2576716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E3DD4B2-995E-400B-B71D-530266597980}"/>
              </a:ext>
            </a:extLst>
          </p:cNvPr>
          <p:cNvSpPr/>
          <p:nvPr/>
        </p:nvSpPr>
        <p:spPr>
          <a:xfrm>
            <a:off x="5100695" y="2620709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BBBA7FD-B24B-4FB6-ACE6-6962605E38E1}"/>
              </a:ext>
            </a:extLst>
          </p:cNvPr>
          <p:cNvSpPr/>
          <p:nvPr/>
        </p:nvSpPr>
        <p:spPr>
          <a:xfrm>
            <a:off x="6748340" y="2725947"/>
            <a:ext cx="2410089" cy="406303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FB96D92-2A70-4DFC-AE07-7B321EA2616D}"/>
              </a:ext>
            </a:extLst>
          </p:cNvPr>
          <p:cNvSpPr/>
          <p:nvPr/>
        </p:nvSpPr>
        <p:spPr>
          <a:xfrm>
            <a:off x="6748340" y="2854483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43229F-F782-4CC4-AA25-D9EB8608F96A}"/>
              </a:ext>
            </a:extLst>
          </p:cNvPr>
          <p:cNvSpPr/>
          <p:nvPr/>
        </p:nvSpPr>
        <p:spPr>
          <a:xfrm>
            <a:off x="7170120" y="2898476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98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van Sosin</dc:creator>
  <cp:lastModifiedBy>Boris van Sosin</cp:lastModifiedBy>
  <cp:revision>3</cp:revision>
  <dcterms:created xsi:type="dcterms:W3CDTF">2021-12-10T19:39:28Z</dcterms:created>
  <dcterms:modified xsi:type="dcterms:W3CDTF">2021-12-15T18:43:47Z</dcterms:modified>
</cp:coreProperties>
</file>