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D494D-A47A-4208-9E0B-52E53988F9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A3B069-95A8-418D-B2D6-D6ABCCC711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BD65-2763-4830-98E1-2DEE5E087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0E95-1000-4336-8AFA-0D173D87FB75}" type="datetimeFigureOut">
              <a:rPr lang="en-IL" smtClean="0"/>
              <a:t>02/01/2022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A89B7-098C-4C24-8404-607739A08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94759-AB66-422E-AAFD-79C84FA75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1A6C-C189-4188-9604-A89D8A0CF7A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29555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080BF-FF94-43E8-B60D-E78B53CD3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105B45-C464-4528-85B5-2A42989D6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48B2E-9106-48A1-BDBE-0205C43B8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0E95-1000-4336-8AFA-0D173D87FB75}" type="datetimeFigureOut">
              <a:rPr lang="en-IL" smtClean="0"/>
              <a:t>02/01/2022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9328C-AD5E-48CE-89AE-B7AAEA8B4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91BBB-0F92-4AC4-9CFC-08A5EB673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1A6C-C189-4188-9604-A89D8A0CF7A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89420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62A879-EE2E-4CED-BBD1-DD9AAFD90E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FB2B91-1A1B-4621-878D-980ADA910D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1AF6C-F25E-49C5-B958-1C2E703BB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0E95-1000-4336-8AFA-0D173D87FB75}" type="datetimeFigureOut">
              <a:rPr lang="en-IL" smtClean="0"/>
              <a:t>02/01/2022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5A6CF-2F10-43F2-AD77-D2EEB4B93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94EB6-EBB0-4539-AAF4-CDFF6DED0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1A6C-C189-4188-9604-A89D8A0CF7A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32052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E4C76-8A30-41EB-9C9D-ADAE4B01C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0B7D0-7C28-446B-86E9-459ADEB86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92A44-8131-4D22-BCB7-E17D4546D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0E95-1000-4336-8AFA-0D173D87FB75}" type="datetimeFigureOut">
              <a:rPr lang="en-IL" smtClean="0"/>
              <a:t>02/01/2022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9713C-C91C-4206-993C-C6BEC8239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EC1A7-65C5-49B0-80A3-10EF69515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1A6C-C189-4188-9604-A89D8A0CF7A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60924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C3F2B-4A6E-4525-9652-0DC12E6BA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3464C-F322-4007-8335-63CF5618C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A59D1-0D8C-4503-BA13-F91D73760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0E95-1000-4336-8AFA-0D173D87FB75}" type="datetimeFigureOut">
              <a:rPr lang="en-IL" smtClean="0"/>
              <a:t>02/01/2022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6FEEA-8B5D-4931-9B0F-6DE99B2BD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C7619-90D7-4977-876F-9A2163199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1A6C-C189-4188-9604-A89D8A0CF7A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0291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6FA92-4FC8-4C3F-898F-1E27CB5D3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F0A2D-3511-435F-887A-1799922192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5C909B-5431-4285-8DA5-3B4637D2A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19811B-723A-438E-8E66-CB882892B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0E95-1000-4336-8AFA-0D173D87FB75}" type="datetimeFigureOut">
              <a:rPr lang="en-IL" smtClean="0"/>
              <a:t>02/01/2022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A4A14-CD30-4A4A-AE56-83ABC75EA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8CE58-0EFA-48E3-84E3-8535EC649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1A6C-C189-4188-9604-A89D8A0CF7A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06954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D61C3-3AA7-41D1-AF84-6F3025046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0FD135-2B03-4BB4-9AE7-B0143EF0E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9B67EE-AC65-4B97-895D-BB32996CEF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F646C4-FD27-4AF0-8828-B2EC300F95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5291AA-FBA7-4E6C-8294-F2D24305F2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50EE99-B50B-4941-8B3C-7B4A9BC29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0E95-1000-4336-8AFA-0D173D87FB75}" type="datetimeFigureOut">
              <a:rPr lang="en-IL" smtClean="0"/>
              <a:t>02/01/2022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CEDE52-D4EC-4FB1-B228-E9541209D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579030-9724-4566-8D28-A2A8A70FA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1A6C-C189-4188-9604-A89D8A0CF7A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84184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098B3-08F5-451E-8C8A-D5F2C169D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808F98-733B-4BAA-972E-A39B33145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0E95-1000-4336-8AFA-0D173D87FB75}" type="datetimeFigureOut">
              <a:rPr lang="en-IL" smtClean="0"/>
              <a:t>02/01/2022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C65F0A-7556-4487-B7AC-B29902A69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D48527-571F-4B71-BE25-1FF82284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1A6C-C189-4188-9604-A89D8A0CF7A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79320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34B528-8977-4D83-A924-B910A6395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0E95-1000-4336-8AFA-0D173D87FB75}" type="datetimeFigureOut">
              <a:rPr lang="en-IL" smtClean="0"/>
              <a:t>02/01/2022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CE163F-CFDD-4703-999D-EB43154B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F173CE-4C5B-4D85-BC3E-F6ACE71F1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1A6C-C189-4188-9604-A89D8A0CF7A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61371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2C8CF-DB7E-42E4-BAAF-E894F3E83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8A110-0746-4B3E-9270-523AF2C24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551AA6-8DA2-4117-86ED-8D99C4D44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75C92-133D-41B7-875A-BCCB7E957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0E95-1000-4336-8AFA-0D173D87FB75}" type="datetimeFigureOut">
              <a:rPr lang="en-IL" smtClean="0"/>
              <a:t>02/01/2022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1B56A5-D35C-4016-AEFC-9122012D0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E16BEF-A683-429F-844D-A3141A837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1A6C-C189-4188-9604-A89D8A0CF7A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39011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72094-B329-4D68-940B-A92C93956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A76FC3-21EB-4071-971C-885C2ED099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E99AFE-4FCC-48E8-A8BF-36884C1CD4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037B7-E4B1-484B-A563-63A6348B2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0E95-1000-4336-8AFA-0D173D87FB75}" type="datetimeFigureOut">
              <a:rPr lang="en-IL" smtClean="0"/>
              <a:t>02/01/2022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F70652-358A-4450-A93F-5B42728FD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2BFC0D-896E-4089-8CE1-FACDDAB8B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1A6C-C189-4188-9604-A89D8A0CF7A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83320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D38591-F47B-4959-AF36-3EE2D6E99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485FB-AE5A-4037-9B8F-D4C14A8A7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BA1C5-03FB-4814-BD67-DC6E8D253A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40E95-1000-4336-8AFA-0D173D87FB75}" type="datetimeFigureOut">
              <a:rPr lang="en-IL" smtClean="0"/>
              <a:t>02/01/2022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EE8B9-7AE9-4314-8ADA-E27767CFF1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9E158-7483-4C26-8083-3F4E988F54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E1A6C-C189-4188-9604-A89D8A0CF7A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26881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Quad 3">
            <a:extLst>
              <a:ext uri="{FF2B5EF4-FFF2-40B4-BE49-F238E27FC236}">
                <a16:creationId xmlns:a16="http://schemas.microsoft.com/office/drawing/2014/main" id="{388BDB1A-4C26-443D-80F8-1508AF5D7732}"/>
              </a:ext>
            </a:extLst>
          </p:cNvPr>
          <p:cNvSpPr/>
          <p:nvPr/>
        </p:nvSpPr>
        <p:spPr>
          <a:xfrm>
            <a:off x="2475781" y="940279"/>
            <a:ext cx="940279" cy="940279"/>
          </a:xfrm>
          <a:prstGeom prst="quadArrow">
            <a:avLst>
              <a:gd name="adj1" fmla="val 22500"/>
              <a:gd name="adj2" fmla="val 22500"/>
              <a:gd name="adj3" fmla="val 1149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DB6FB96-C5B1-4BCA-92A0-A872DFBF8E00}"/>
              </a:ext>
            </a:extLst>
          </p:cNvPr>
          <p:cNvSpPr/>
          <p:nvPr/>
        </p:nvSpPr>
        <p:spPr>
          <a:xfrm>
            <a:off x="4175185" y="1093833"/>
            <a:ext cx="1311215" cy="467548"/>
          </a:xfrm>
          <a:custGeom>
            <a:avLst/>
            <a:gdLst>
              <a:gd name="connsiteX0" fmla="*/ 0 w 1311215"/>
              <a:gd name="connsiteY0" fmla="*/ 467548 h 467548"/>
              <a:gd name="connsiteX1" fmla="*/ 448573 w 1311215"/>
              <a:gd name="connsiteY1" fmla="*/ 1722 h 467548"/>
              <a:gd name="connsiteX2" fmla="*/ 879894 w 1311215"/>
              <a:gd name="connsiteY2" fmla="*/ 303646 h 467548"/>
              <a:gd name="connsiteX3" fmla="*/ 1311215 w 1311215"/>
              <a:gd name="connsiteY3" fmla="*/ 139744 h 46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1215" h="467548">
                <a:moveTo>
                  <a:pt x="0" y="467548"/>
                </a:moveTo>
                <a:cubicBezTo>
                  <a:pt x="150962" y="248293"/>
                  <a:pt x="301924" y="29039"/>
                  <a:pt x="448573" y="1722"/>
                </a:cubicBezTo>
                <a:cubicBezTo>
                  <a:pt x="595222" y="-25595"/>
                  <a:pt x="736120" y="280642"/>
                  <a:pt x="879894" y="303646"/>
                </a:cubicBezTo>
                <a:cubicBezTo>
                  <a:pt x="1023668" y="326650"/>
                  <a:pt x="1167441" y="233197"/>
                  <a:pt x="1311215" y="139744"/>
                </a:cubicBezTo>
              </a:path>
            </a:pathLst>
          </a:custGeom>
          <a:noFill/>
          <a:ln w="1016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7" name="Graphic 6" descr="Pencil outline">
            <a:extLst>
              <a:ext uri="{FF2B5EF4-FFF2-40B4-BE49-F238E27FC236}">
                <a16:creationId xmlns:a16="http://schemas.microsoft.com/office/drawing/2014/main" id="{3345900D-0053-4CC7-BFAE-0449AC973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0792" y="517236"/>
            <a:ext cx="671946" cy="671946"/>
          </a:xfrm>
          <a:prstGeom prst="rect">
            <a:avLst/>
          </a:prstGeom>
        </p:spPr>
      </p:pic>
      <p:sp>
        <p:nvSpPr>
          <p:cNvPr id="8" name="Arrow: Curved Down 7">
            <a:extLst>
              <a:ext uri="{FF2B5EF4-FFF2-40B4-BE49-F238E27FC236}">
                <a16:creationId xmlns:a16="http://schemas.microsoft.com/office/drawing/2014/main" id="{3DF731B9-C507-4014-B2EA-E199BCD17720}"/>
              </a:ext>
            </a:extLst>
          </p:cNvPr>
          <p:cNvSpPr/>
          <p:nvPr/>
        </p:nvSpPr>
        <p:spPr>
          <a:xfrm rot="19511985">
            <a:off x="6173459" y="905841"/>
            <a:ext cx="942109" cy="566682"/>
          </a:xfrm>
          <a:prstGeom prst="curvedDownArrow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9" name="Arrow: Curved Down 8">
            <a:extLst>
              <a:ext uri="{FF2B5EF4-FFF2-40B4-BE49-F238E27FC236}">
                <a16:creationId xmlns:a16="http://schemas.microsoft.com/office/drawing/2014/main" id="{5C436E37-696B-490B-B77E-72ACF6C716EE}"/>
              </a:ext>
            </a:extLst>
          </p:cNvPr>
          <p:cNvSpPr/>
          <p:nvPr/>
        </p:nvSpPr>
        <p:spPr>
          <a:xfrm rot="8371190">
            <a:off x="6583428" y="1497758"/>
            <a:ext cx="942109" cy="566682"/>
          </a:xfrm>
          <a:prstGeom prst="curvedDownArrow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pic>
        <p:nvPicPr>
          <p:cNvPr id="11" name="Graphic 10" descr="Garbage outline">
            <a:extLst>
              <a:ext uri="{FF2B5EF4-FFF2-40B4-BE49-F238E27FC236}">
                <a16:creationId xmlns:a16="http://schemas.microsoft.com/office/drawing/2014/main" id="{D405DBA7-FD62-475C-93C2-651FFEB963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02627" y="940279"/>
            <a:ext cx="914400" cy="914400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1862B8C-21DB-45A0-85CC-6BFEBB7A87F9}"/>
              </a:ext>
            </a:extLst>
          </p:cNvPr>
          <p:cNvSpPr/>
          <p:nvPr/>
        </p:nvSpPr>
        <p:spPr>
          <a:xfrm>
            <a:off x="2290312" y="2810490"/>
            <a:ext cx="1311215" cy="467548"/>
          </a:xfrm>
          <a:custGeom>
            <a:avLst/>
            <a:gdLst>
              <a:gd name="connsiteX0" fmla="*/ 0 w 1311215"/>
              <a:gd name="connsiteY0" fmla="*/ 467548 h 467548"/>
              <a:gd name="connsiteX1" fmla="*/ 448573 w 1311215"/>
              <a:gd name="connsiteY1" fmla="*/ 1722 h 467548"/>
              <a:gd name="connsiteX2" fmla="*/ 879894 w 1311215"/>
              <a:gd name="connsiteY2" fmla="*/ 303646 h 467548"/>
              <a:gd name="connsiteX3" fmla="*/ 1311215 w 1311215"/>
              <a:gd name="connsiteY3" fmla="*/ 139744 h 46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1215" h="467548">
                <a:moveTo>
                  <a:pt x="0" y="467548"/>
                </a:moveTo>
                <a:cubicBezTo>
                  <a:pt x="150962" y="248293"/>
                  <a:pt x="301924" y="29039"/>
                  <a:pt x="448573" y="1722"/>
                </a:cubicBezTo>
                <a:cubicBezTo>
                  <a:pt x="595222" y="-25595"/>
                  <a:pt x="736120" y="280642"/>
                  <a:pt x="879894" y="303646"/>
                </a:cubicBezTo>
                <a:cubicBezTo>
                  <a:pt x="1023668" y="326650"/>
                  <a:pt x="1167441" y="233197"/>
                  <a:pt x="1311215" y="139744"/>
                </a:cubicBezTo>
              </a:path>
            </a:pathLst>
          </a:custGeom>
          <a:noFill/>
          <a:ln w="1016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3650E767-3371-4B02-8FD8-8256E70B21DB}"/>
              </a:ext>
            </a:extLst>
          </p:cNvPr>
          <p:cNvSpPr/>
          <p:nvPr/>
        </p:nvSpPr>
        <p:spPr>
          <a:xfrm rot="1032964">
            <a:off x="2412748" y="2429171"/>
            <a:ext cx="1009291" cy="1009291"/>
          </a:xfrm>
          <a:prstGeom prst="mathMultiply">
            <a:avLst>
              <a:gd name="adj1" fmla="val 899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D3263808-2937-40DC-B950-C2625000D22D}"/>
              </a:ext>
            </a:extLst>
          </p:cNvPr>
          <p:cNvSpPr/>
          <p:nvPr/>
        </p:nvSpPr>
        <p:spPr>
          <a:xfrm>
            <a:off x="4511615" y="2810490"/>
            <a:ext cx="1647645" cy="277767"/>
          </a:xfrm>
          <a:prstGeom prst="parallelogram">
            <a:avLst>
              <a:gd name="adj" fmla="val 170965"/>
            </a:avLst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B1B2520-D988-4553-815B-F4FD8784F4C4}"/>
              </a:ext>
            </a:extLst>
          </p:cNvPr>
          <p:cNvSpPr/>
          <p:nvPr/>
        </p:nvSpPr>
        <p:spPr>
          <a:xfrm>
            <a:off x="4933395" y="2854483"/>
            <a:ext cx="655608" cy="233774"/>
          </a:xfrm>
          <a:custGeom>
            <a:avLst/>
            <a:gdLst>
              <a:gd name="connsiteX0" fmla="*/ 0 w 1311215"/>
              <a:gd name="connsiteY0" fmla="*/ 467548 h 467548"/>
              <a:gd name="connsiteX1" fmla="*/ 448573 w 1311215"/>
              <a:gd name="connsiteY1" fmla="*/ 1722 h 467548"/>
              <a:gd name="connsiteX2" fmla="*/ 879894 w 1311215"/>
              <a:gd name="connsiteY2" fmla="*/ 303646 h 467548"/>
              <a:gd name="connsiteX3" fmla="*/ 1311215 w 1311215"/>
              <a:gd name="connsiteY3" fmla="*/ 139744 h 46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1215" h="467548">
                <a:moveTo>
                  <a:pt x="0" y="467548"/>
                </a:moveTo>
                <a:cubicBezTo>
                  <a:pt x="150962" y="248293"/>
                  <a:pt x="301924" y="29039"/>
                  <a:pt x="448573" y="1722"/>
                </a:cubicBezTo>
                <a:cubicBezTo>
                  <a:pt x="595222" y="-25595"/>
                  <a:pt x="736120" y="280642"/>
                  <a:pt x="879894" y="303646"/>
                </a:cubicBezTo>
                <a:cubicBezTo>
                  <a:pt x="1023668" y="326650"/>
                  <a:pt x="1167441" y="233197"/>
                  <a:pt x="1311215" y="139744"/>
                </a:cubicBezTo>
              </a:path>
            </a:pathLst>
          </a:custGeom>
          <a:noFill/>
          <a:ln w="1016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46DC9E38-FF74-4F8A-A86E-FDA811B4E51B}"/>
              </a:ext>
            </a:extLst>
          </p:cNvPr>
          <p:cNvSpPr/>
          <p:nvPr/>
        </p:nvSpPr>
        <p:spPr>
          <a:xfrm>
            <a:off x="4678915" y="2576716"/>
            <a:ext cx="1647645" cy="277767"/>
          </a:xfrm>
          <a:prstGeom prst="parallelogram">
            <a:avLst>
              <a:gd name="adj" fmla="val 170965"/>
            </a:avLst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E3DD4B2-995E-400B-B71D-530266597980}"/>
              </a:ext>
            </a:extLst>
          </p:cNvPr>
          <p:cNvSpPr/>
          <p:nvPr/>
        </p:nvSpPr>
        <p:spPr>
          <a:xfrm>
            <a:off x="5100695" y="2620709"/>
            <a:ext cx="655608" cy="233774"/>
          </a:xfrm>
          <a:custGeom>
            <a:avLst/>
            <a:gdLst>
              <a:gd name="connsiteX0" fmla="*/ 0 w 1311215"/>
              <a:gd name="connsiteY0" fmla="*/ 467548 h 467548"/>
              <a:gd name="connsiteX1" fmla="*/ 448573 w 1311215"/>
              <a:gd name="connsiteY1" fmla="*/ 1722 h 467548"/>
              <a:gd name="connsiteX2" fmla="*/ 879894 w 1311215"/>
              <a:gd name="connsiteY2" fmla="*/ 303646 h 467548"/>
              <a:gd name="connsiteX3" fmla="*/ 1311215 w 1311215"/>
              <a:gd name="connsiteY3" fmla="*/ 139744 h 46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1215" h="467548">
                <a:moveTo>
                  <a:pt x="0" y="467548"/>
                </a:moveTo>
                <a:cubicBezTo>
                  <a:pt x="150962" y="248293"/>
                  <a:pt x="301924" y="29039"/>
                  <a:pt x="448573" y="1722"/>
                </a:cubicBezTo>
                <a:cubicBezTo>
                  <a:pt x="595222" y="-25595"/>
                  <a:pt x="736120" y="280642"/>
                  <a:pt x="879894" y="303646"/>
                </a:cubicBezTo>
                <a:cubicBezTo>
                  <a:pt x="1023668" y="326650"/>
                  <a:pt x="1167441" y="233197"/>
                  <a:pt x="1311215" y="139744"/>
                </a:cubicBezTo>
              </a:path>
            </a:pathLst>
          </a:custGeom>
          <a:noFill/>
          <a:ln w="1016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3BBBA7FD-B24B-4FB6-ACE6-6962605E38E1}"/>
              </a:ext>
            </a:extLst>
          </p:cNvPr>
          <p:cNvSpPr/>
          <p:nvPr/>
        </p:nvSpPr>
        <p:spPr>
          <a:xfrm>
            <a:off x="6748340" y="2725947"/>
            <a:ext cx="2410089" cy="406303"/>
          </a:xfrm>
          <a:prstGeom prst="parallelogram">
            <a:avLst>
              <a:gd name="adj" fmla="val 170965"/>
            </a:avLst>
          </a:prstGeom>
          <a:solidFill>
            <a:schemeClr val="bg1"/>
          </a:solidFill>
          <a:ln w="762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BFB96D92-2A70-4DFC-AE07-7B321EA2616D}"/>
              </a:ext>
            </a:extLst>
          </p:cNvPr>
          <p:cNvSpPr/>
          <p:nvPr/>
        </p:nvSpPr>
        <p:spPr>
          <a:xfrm>
            <a:off x="6748340" y="2854483"/>
            <a:ext cx="1647645" cy="277767"/>
          </a:xfrm>
          <a:prstGeom prst="parallelogram">
            <a:avLst>
              <a:gd name="adj" fmla="val 170965"/>
            </a:avLst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743229F-F782-4CC4-AA25-D9EB8608F96A}"/>
              </a:ext>
            </a:extLst>
          </p:cNvPr>
          <p:cNvSpPr/>
          <p:nvPr/>
        </p:nvSpPr>
        <p:spPr>
          <a:xfrm>
            <a:off x="7170120" y="2898476"/>
            <a:ext cx="655608" cy="233774"/>
          </a:xfrm>
          <a:custGeom>
            <a:avLst/>
            <a:gdLst>
              <a:gd name="connsiteX0" fmla="*/ 0 w 1311215"/>
              <a:gd name="connsiteY0" fmla="*/ 467548 h 467548"/>
              <a:gd name="connsiteX1" fmla="*/ 448573 w 1311215"/>
              <a:gd name="connsiteY1" fmla="*/ 1722 h 467548"/>
              <a:gd name="connsiteX2" fmla="*/ 879894 w 1311215"/>
              <a:gd name="connsiteY2" fmla="*/ 303646 h 467548"/>
              <a:gd name="connsiteX3" fmla="*/ 1311215 w 1311215"/>
              <a:gd name="connsiteY3" fmla="*/ 139744 h 46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1215" h="467548">
                <a:moveTo>
                  <a:pt x="0" y="467548"/>
                </a:moveTo>
                <a:cubicBezTo>
                  <a:pt x="150962" y="248293"/>
                  <a:pt x="301924" y="29039"/>
                  <a:pt x="448573" y="1722"/>
                </a:cubicBezTo>
                <a:cubicBezTo>
                  <a:pt x="595222" y="-25595"/>
                  <a:pt x="736120" y="280642"/>
                  <a:pt x="879894" y="303646"/>
                </a:cubicBezTo>
                <a:cubicBezTo>
                  <a:pt x="1023668" y="326650"/>
                  <a:pt x="1167441" y="233197"/>
                  <a:pt x="1311215" y="139744"/>
                </a:cubicBezTo>
              </a:path>
            </a:pathLst>
          </a:custGeom>
          <a:noFill/>
          <a:ln w="1016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794C99F-9EB3-4F35-A61F-131AF88924E9}"/>
              </a:ext>
            </a:extLst>
          </p:cNvPr>
          <p:cNvSpPr/>
          <p:nvPr/>
        </p:nvSpPr>
        <p:spPr>
          <a:xfrm>
            <a:off x="9375157" y="1093833"/>
            <a:ext cx="1311215" cy="467548"/>
          </a:xfrm>
          <a:custGeom>
            <a:avLst/>
            <a:gdLst>
              <a:gd name="connsiteX0" fmla="*/ 0 w 1311215"/>
              <a:gd name="connsiteY0" fmla="*/ 467548 h 467548"/>
              <a:gd name="connsiteX1" fmla="*/ 448573 w 1311215"/>
              <a:gd name="connsiteY1" fmla="*/ 1722 h 467548"/>
              <a:gd name="connsiteX2" fmla="*/ 879894 w 1311215"/>
              <a:gd name="connsiteY2" fmla="*/ 303646 h 467548"/>
              <a:gd name="connsiteX3" fmla="*/ 1311215 w 1311215"/>
              <a:gd name="connsiteY3" fmla="*/ 139744 h 46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1215" h="467548">
                <a:moveTo>
                  <a:pt x="0" y="467548"/>
                </a:moveTo>
                <a:cubicBezTo>
                  <a:pt x="150962" y="248293"/>
                  <a:pt x="301924" y="29039"/>
                  <a:pt x="448573" y="1722"/>
                </a:cubicBezTo>
                <a:cubicBezTo>
                  <a:pt x="595222" y="-25595"/>
                  <a:pt x="736120" y="280642"/>
                  <a:pt x="879894" y="303646"/>
                </a:cubicBezTo>
                <a:cubicBezTo>
                  <a:pt x="1023668" y="326650"/>
                  <a:pt x="1167441" y="233197"/>
                  <a:pt x="1311215" y="139744"/>
                </a:cubicBezTo>
              </a:path>
            </a:pathLst>
          </a:custGeom>
          <a:noFill/>
          <a:ln w="1016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51E3339-9C09-4D9C-A04A-61169E2BED96}"/>
              </a:ext>
            </a:extLst>
          </p:cNvPr>
          <p:cNvSpPr/>
          <p:nvPr/>
        </p:nvSpPr>
        <p:spPr>
          <a:xfrm>
            <a:off x="9485993" y="584484"/>
            <a:ext cx="1705560" cy="608162"/>
          </a:xfrm>
          <a:custGeom>
            <a:avLst/>
            <a:gdLst>
              <a:gd name="connsiteX0" fmla="*/ 0 w 1311215"/>
              <a:gd name="connsiteY0" fmla="*/ 467548 h 467548"/>
              <a:gd name="connsiteX1" fmla="*/ 448573 w 1311215"/>
              <a:gd name="connsiteY1" fmla="*/ 1722 h 467548"/>
              <a:gd name="connsiteX2" fmla="*/ 879894 w 1311215"/>
              <a:gd name="connsiteY2" fmla="*/ 303646 h 467548"/>
              <a:gd name="connsiteX3" fmla="*/ 1311215 w 1311215"/>
              <a:gd name="connsiteY3" fmla="*/ 139744 h 46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1215" h="467548">
                <a:moveTo>
                  <a:pt x="0" y="467548"/>
                </a:moveTo>
                <a:cubicBezTo>
                  <a:pt x="150962" y="248293"/>
                  <a:pt x="301924" y="29039"/>
                  <a:pt x="448573" y="1722"/>
                </a:cubicBezTo>
                <a:cubicBezTo>
                  <a:pt x="595222" y="-25595"/>
                  <a:pt x="736120" y="280642"/>
                  <a:pt x="879894" y="303646"/>
                </a:cubicBezTo>
                <a:cubicBezTo>
                  <a:pt x="1023668" y="326650"/>
                  <a:pt x="1167441" y="233197"/>
                  <a:pt x="1311215" y="139744"/>
                </a:cubicBezTo>
              </a:path>
            </a:pathLst>
          </a:custGeom>
          <a:noFill/>
          <a:ln w="101600" cmpd="dbl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5FF0C5A-9AD2-420F-AA12-8918416AE121}"/>
              </a:ext>
            </a:extLst>
          </p:cNvPr>
          <p:cNvCxnSpPr>
            <a:cxnSpLocks/>
          </p:cNvCxnSpPr>
          <p:nvPr/>
        </p:nvCxnSpPr>
        <p:spPr>
          <a:xfrm flipV="1">
            <a:off x="9350375" y="1181101"/>
            <a:ext cx="114300" cy="346074"/>
          </a:xfrm>
          <a:prstGeom prst="line">
            <a:avLst/>
          </a:prstGeom>
          <a:ln w="31750" cmpd="sng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82D189E-ECCE-42C6-9148-60244B44A64F}"/>
              </a:ext>
            </a:extLst>
          </p:cNvPr>
          <p:cNvCxnSpPr>
            <a:cxnSpLocks/>
            <a:endCxn id="20" idx="3"/>
          </p:cNvCxnSpPr>
          <p:nvPr/>
        </p:nvCxnSpPr>
        <p:spPr>
          <a:xfrm flipH="1">
            <a:off x="10686372" y="822325"/>
            <a:ext cx="476928" cy="411252"/>
          </a:xfrm>
          <a:prstGeom prst="line">
            <a:avLst/>
          </a:prstGeom>
          <a:ln w="31750" cmpd="sng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542E657-9227-4508-8477-9800D153AECE}"/>
              </a:ext>
            </a:extLst>
          </p:cNvPr>
          <p:cNvSpPr/>
          <p:nvPr/>
        </p:nvSpPr>
        <p:spPr>
          <a:xfrm>
            <a:off x="2042704" y="4518519"/>
            <a:ext cx="1311215" cy="467548"/>
          </a:xfrm>
          <a:custGeom>
            <a:avLst/>
            <a:gdLst>
              <a:gd name="connsiteX0" fmla="*/ 0 w 1311215"/>
              <a:gd name="connsiteY0" fmla="*/ 467548 h 467548"/>
              <a:gd name="connsiteX1" fmla="*/ 448573 w 1311215"/>
              <a:gd name="connsiteY1" fmla="*/ 1722 h 467548"/>
              <a:gd name="connsiteX2" fmla="*/ 879894 w 1311215"/>
              <a:gd name="connsiteY2" fmla="*/ 303646 h 467548"/>
              <a:gd name="connsiteX3" fmla="*/ 1311215 w 1311215"/>
              <a:gd name="connsiteY3" fmla="*/ 139744 h 46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1215" h="467548">
                <a:moveTo>
                  <a:pt x="0" y="467548"/>
                </a:moveTo>
                <a:cubicBezTo>
                  <a:pt x="150962" y="248293"/>
                  <a:pt x="301924" y="29039"/>
                  <a:pt x="448573" y="1722"/>
                </a:cubicBezTo>
                <a:cubicBezTo>
                  <a:pt x="595222" y="-25595"/>
                  <a:pt x="736120" y="280642"/>
                  <a:pt x="879894" y="303646"/>
                </a:cubicBezTo>
                <a:cubicBezTo>
                  <a:pt x="1023668" y="326650"/>
                  <a:pt x="1167441" y="233197"/>
                  <a:pt x="1311215" y="139744"/>
                </a:cubicBezTo>
              </a:path>
            </a:pathLst>
          </a:custGeom>
          <a:noFill/>
          <a:ln w="1016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220E04D-9D82-4875-B56D-8C2C5D0DA866}"/>
              </a:ext>
            </a:extLst>
          </p:cNvPr>
          <p:cNvSpPr/>
          <p:nvPr/>
        </p:nvSpPr>
        <p:spPr>
          <a:xfrm flipV="1">
            <a:off x="2042704" y="3848139"/>
            <a:ext cx="1311215" cy="467548"/>
          </a:xfrm>
          <a:custGeom>
            <a:avLst/>
            <a:gdLst>
              <a:gd name="connsiteX0" fmla="*/ 0 w 1311215"/>
              <a:gd name="connsiteY0" fmla="*/ 467548 h 467548"/>
              <a:gd name="connsiteX1" fmla="*/ 448573 w 1311215"/>
              <a:gd name="connsiteY1" fmla="*/ 1722 h 467548"/>
              <a:gd name="connsiteX2" fmla="*/ 879894 w 1311215"/>
              <a:gd name="connsiteY2" fmla="*/ 303646 h 467548"/>
              <a:gd name="connsiteX3" fmla="*/ 1311215 w 1311215"/>
              <a:gd name="connsiteY3" fmla="*/ 139744 h 46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1215" h="467548">
                <a:moveTo>
                  <a:pt x="0" y="467548"/>
                </a:moveTo>
                <a:cubicBezTo>
                  <a:pt x="150962" y="248293"/>
                  <a:pt x="301924" y="29039"/>
                  <a:pt x="448573" y="1722"/>
                </a:cubicBezTo>
                <a:cubicBezTo>
                  <a:pt x="595222" y="-25595"/>
                  <a:pt x="736120" y="280642"/>
                  <a:pt x="879894" y="303646"/>
                </a:cubicBezTo>
                <a:cubicBezTo>
                  <a:pt x="1023668" y="326650"/>
                  <a:pt x="1167441" y="233197"/>
                  <a:pt x="1311215" y="139744"/>
                </a:cubicBezTo>
              </a:path>
            </a:pathLst>
          </a:custGeom>
          <a:noFill/>
          <a:ln w="101600" cmpd="dbl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6F76344-44B6-4BF5-8675-F4681773E2EC}"/>
              </a:ext>
            </a:extLst>
          </p:cNvPr>
          <p:cNvCxnSpPr>
            <a:cxnSpLocks/>
          </p:cNvCxnSpPr>
          <p:nvPr/>
        </p:nvCxnSpPr>
        <p:spPr>
          <a:xfrm flipH="1">
            <a:off x="1926482" y="4413280"/>
            <a:ext cx="1543657" cy="0"/>
          </a:xfrm>
          <a:prstGeom prst="line">
            <a:avLst/>
          </a:prstGeom>
          <a:ln w="3175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805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Boris van Sosin</dc:creator>
  <cp:lastModifiedBy>Boris van Sosin</cp:lastModifiedBy>
  <cp:revision>5</cp:revision>
  <dcterms:created xsi:type="dcterms:W3CDTF">2021-12-10T19:39:28Z</dcterms:created>
  <dcterms:modified xsi:type="dcterms:W3CDTF">2022-01-02T18:19:49Z</dcterms:modified>
</cp:coreProperties>
</file>