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65" r:id="rId3"/>
    <p:sldId id="376" r:id="rId4"/>
    <p:sldId id="324" r:id="rId5"/>
    <p:sldId id="320" r:id="rId6"/>
    <p:sldId id="309" r:id="rId7"/>
    <p:sldId id="356" r:id="rId8"/>
    <p:sldId id="354" r:id="rId9"/>
    <p:sldId id="257" r:id="rId10"/>
    <p:sldId id="258" r:id="rId11"/>
    <p:sldId id="260" r:id="rId12"/>
    <p:sldId id="259" r:id="rId13"/>
    <p:sldId id="261" r:id="rId14"/>
    <p:sldId id="262" r:id="rId15"/>
    <p:sldId id="378" r:id="rId16"/>
    <p:sldId id="335" r:id="rId17"/>
    <p:sldId id="373" r:id="rId18"/>
    <p:sldId id="377" r:id="rId19"/>
    <p:sldId id="375" r:id="rId20"/>
    <p:sldId id="381" r:id="rId21"/>
    <p:sldId id="358" r:id="rId22"/>
    <p:sldId id="382" r:id="rId23"/>
    <p:sldId id="383" r:id="rId24"/>
    <p:sldId id="384" r:id="rId25"/>
    <p:sldId id="391" r:id="rId26"/>
    <p:sldId id="374" r:id="rId27"/>
    <p:sldId id="380" r:id="rId28"/>
    <p:sldId id="392" r:id="rId29"/>
    <p:sldId id="387" r:id="rId30"/>
    <p:sldId id="393" r:id="rId31"/>
    <p:sldId id="388" r:id="rId32"/>
    <p:sldId id="390" r:id="rId33"/>
    <p:sldId id="38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65"/>
            <p14:sldId id="376"/>
            <p14:sldId id="324"/>
            <p14:sldId id="320"/>
            <p14:sldId id="309"/>
            <p14:sldId id="356"/>
          </p14:sldIdLst>
        </p14:section>
        <p14:section name="설계단계" id="{079FB007-4044-4E60-AD09-4E9512A5438F}">
          <p14:sldIdLst>
            <p14:sldId id="354"/>
            <p14:sldId id="257"/>
            <p14:sldId id="258"/>
            <p14:sldId id="260"/>
            <p14:sldId id="259"/>
            <p14:sldId id="261"/>
            <p14:sldId id="262"/>
            <p14:sldId id="378"/>
            <p14:sldId id="335"/>
            <p14:sldId id="373"/>
            <p14:sldId id="377"/>
            <p14:sldId id="375"/>
            <p14:sldId id="381"/>
            <p14:sldId id="358"/>
            <p14:sldId id="382"/>
            <p14:sldId id="383"/>
            <p14:sldId id="384"/>
            <p14:sldId id="391"/>
            <p14:sldId id="374"/>
            <p14:sldId id="380"/>
            <p14:sldId id="392"/>
            <p14:sldId id="387"/>
            <p14:sldId id="393"/>
            <p14:sldId id="388"/>
            <p14:sldId id="390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57ECA-6A17-432E-A877-9967EA4B98A7}" v="249" dt="2021-10-15T07:54:52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66" autoAdjust="0"/>
  </p:normalViewPr>
  <p:slideViewPr>
    <p:cSldViewPr>
      <p:cViewPr varScale="1">
        <p:scale>
          <a:sx n="81" d="100"/>
          <a:sy n="81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jin Kyung" userId="5fcf1a6c258d30ae" providerId="LiveId" clId="{9A857ECA-6A17-432E-A877-9967EA4B98A7}"/>
    <pc:docChg chg="undo custSel addSld delSld modSld modSection modShowInfo">
      <pc:chgData name="Kyujin Kyung" userId="5fcf1a6c258d30ae" providerId="LiveId" clId="{9A857ECA-6A17-432E-A877-9967EA4B98A7}" dt="2021-10-15T07:56:07.720" v="3571" actId="6549"/>
      <pc:docMkLst>
        <pc:docMk/>
      </pc:docMkLst>
      <pc:sldChg chg="modSp mod modNotesTx">
        <pc:chgData name="Kyujin Kyung" userId="5fcf1a6c258d30ae" providerId="LiveId" clId="{9A857ECA-6A17-432E-A877-9967EA4B98A7}" dt="2021-10-15T07:55:56.072" v="3567" actId="6549"/>
        <pc:sldMkLst>
          <pc:docMk/>
          <pc:sldMk cId="356934847" sldId="257"/>
        </pc:sldMkLst>
        <pc:spChg chg="mod">
          <ac:chgData name="Kyujin Kyung" userId="5fcf1a6c258d30ae" providerId="LiveId" clId="{9A857ECA-6A17-432E-A877-9967EA4B98A7}" dt="2021-10-15T07:43:42.795" v="3175" actId="207"/>
          <ac:spMkLst>
            <pc:docMk/>
            <pc:sldMk cId="356934847" sldId="257"/>
            <ac:spMk id="18" creationId="{00000000-0000-0000-0000-000000000000}"/>
          </ac:spMkLst>
        </pc:spChg>
      </pc:sldChg>
      <pc:sldChg chg="modNotesTx">
        <pc:chgData name="Kyujin Kyung" userId="5fcf1a6c258d30ae" providerId="LiveId" clId="{9A857ECA-6A17-432E-A877-9967EA4B98A7}" dt="2021-10-15T07:55:54.175" v="3566" actId="6549"/>
        <pc:sldMkLst>
          <pc:docMk/>
          <pc:sldMk cId="975507169" sldId="258"/>
        </pc:sldMkLst>
      </pc:sldChg>
      <pc:sldChg chg="addSp delSp modSp mod modNotesTx">
        <pc:chgData name="Kyujin Kyung" userId="5fcf1a6c258d30ae" providerId="LiveId" clId="{9A857ECA-6A17-432E-A877-9967EA4B98A7}" dt="2021-10-15T07:55:52.283" v="3565" actId="6549"/>
        <pc:sldMkLst>
          <pc:docMk/>
          <pc:sldMk cId="1396222141" sldId="260"/>
        </pc:sldMkLst>
        <pc:spChg chg="mod">
          <ac:chgData name="Kyujin Kyung" userId="5fcf1a6c258d30ae" providerId="LiveId" clId="{9A857ECA-6A17-432E-A877-9967EA4B98A7}" dt="2021-10-15T07:46:14.924" v="3205" actId="207"/>
          <ac:spMkLst>
            <pc:docMk/>
            <pc:sldMk cId="1396222141" sldId="260"/>
            <ac:spMk id="15" creationId="{00000000-0000-0000-0000-000000000000}"/>
          </ac:spMkLst>
        </pc:spChg>
        <pc:picChg chg="add del mod">
          <ac:chgData name="Kyujin Kyung" userId="5fcf1a6c258d30ae" providerId="LiveId" clId="{9A857ECA-6A17-432E-A877-9967EA4B98A7}" dt="2021-10-15T06:54:36.724" v="2583" actId="21"/>
          <ac:picMkLst>
            <pc:docMk/>
            <pc:sldMk cId="1396222141" sldId="260"/>
            <ac:picMk id="3" creationId="{5DD3A32E-6532-4995-B5C9-AFB3D9706DF3}"/>
          </ac:picMkLst>
        </pc:picChg>
        <pc:picChg chg="add mod">
          <ac:chgData name="Kyujin Kyung" userId="5fcf1a6c258d30ae" providerId="LiveId" clId="{9A857ECA-6A17-432E-A877-9967EA4B98A7}" dt="2021-10-15T07:45:18.241" v="3202" actId="14100"/>
          <ac:picMkLst>
            <pc:docMk/>
            <pc:sldMk cId="1396222141" sldId="260"/>
            <ac:picMk id="5" creationId="{9A422914-CD43-418F-96CA-5C55BA4E50AC}"/>
          </ac:picMkLst>
        </pc:picChg>
        <pc:picChg chg="del">
          <ac:chgData name="Kyujin Kyung" userId="5fcf1a6c258d30ae" providerId="LiveId" clId="{9A857ECA-6A17-432E-A877-9967EA4B98A7}" dt="2021-10-15T06:54:33.245" v="2580" actId="478"/>
          <ac:picMkLst>
            <pc:docMk/>
            <pc:sldMk cId="1396222141" sldId="260"/>
            <ac:picMk id="8" creationId="{3D6BEF9A-27BA-477A-BF48-A29EF197EF59}"/>
          </ac:picMkLst>
        </pc:picChg>
        <pc:picChg chg="add del mod">
          <ac:chgData name="Kyujin Kyung" userId="5fcf1a6c258d30ae" providerId="LiveId" clId="{9A857ECA-6A17-432E-A877-9967EA4B98A7}" dt="2021-10-15T07:45:02.687" v="3199" actId="478"/>
          <ac:picMkLst>
            <pc:docMk/>
            <pc:sldMk cId="1396222141" sldId="260"/>
            <ac:picMk id="16" creationId="{B42902EF-271A-4C45-8776-691E180DE60E}"/>
          </ac:picMkLst>
        </pc:picChg>
      </pc:sldChg>
      <pc:sldChg chg="add del">
        <pc:chgData name="Kyujin Kyung" userId="5fcf1a6c258d30ae" providerId="LiveId" clId="{9A857ECA-6A17-432E-A877-9967EA4B98A7}" dt="2021-10-15T03:15:46.233" v="2550"/>
        <pc:sldMkLst>
          <pc:docMk/>
          <pc:sldMk cId="60261946" sldId="262"/>
        </pc:sldMkLst>
      </pc:sldChg>
      <pc:sldChg chg="modSp mod">
        <pc:chgData name="Kyujin Kyung" userId="5fcf1a6c258d30ae" providerId="LiveId" clId="{9A857ECA-6A17-432E-A877-9967EA4B98A7}" dt="2021-10-15T02:59:40.095" v="2278" actId="20577"/>
        <pc:sldMkLst>
          <pc:docMk/>
          <pc:sldMk cId="338925687" sldId="263"/>
        </pc:sldMkLst>
        <pc:spChg chg="mod">
          <ac:chgData name="Kyujin Kyung" userId="5fcf1a6c258d30ae" providerId="LiveId" clId="{9A857ECA-6A17-432E-A877-9967EA4B98A7}" dt="2021-10-15T02:59:40.095" v="2278" actId="20577"/>
          <ac:spMkLst>
            <pc:docMk/>
            <pc:sldMk cId="338925687" sldId="263"/>
            <ac:spMk id="21" creationId="{5A8A62C7-9847-4878-A4FC-1DF7A7484062}"/>
          </ac:spMkLst>
        </pc:spChg>
      </pc:sldChg>
      <pc:sldChg chg="addSp delSp modSp mod">
        <pc:chgData name="Kyujin Kyung" userId="5fcf1a6c258d30ae" providerId="LiveId" clId="{9A857ECA-6A17-432E-A877-9967EA4B98A7}" dt="2021-10-15T07:43:07.938" v="3172" actId="20577"/>
        <pc:sldMkLst>
          <pc:docMk/>
          <pc:sldMk cId="887487757" sldId="309"/>
        </pc:sldMkLst>
        <pc:spChg chg="mod">
          <ac:chgData name="Kyujin Kyung" userId="5fcf1a6c258d30ae" providerId="LiveId" clId="{9A857ECA-6A17-432E-A877-9967EA4B98A7}" dt="2021-10-15T03:06:35.740" v="2530" actId="1035"/>
          <ac:spMkLst>
            <pc:docMk/>
            <pc:sldMk cId="887487757" sldId="309"/>
            <ac:spMk id="15" creationId="{20644968-A63E-4F3F-9B5C-D6F457786D18}"/>
          </ac:spMkLst>
        </pc:spChg>
        <pc:spChg chg="mod">
          <ac:chgData name="Kyujin Kyung" userId="5fcf1a6c258d30ae" providerId="LiveId" clId="{9A857ECA-6A17-432E-A877-9967EA4B98A7}" dt="2021-10-15T03:06:35.740" v="2530" actId="1035"/>
          <ac:spMkLst>
            <pc:docMk/>
            <pc:sldMk cId="887487757" sldId="309"/>
            <ac:spMk id="20" creationId="{2E4BAB62-1923-40FB-A906-68D57E239A24}"/>
          </ac:spMkLst>
        </pc:spChg>
        <pc:spChg chg="mod">
          <ac:chgData name="Kyujin Kyung" userId="5fcf1a6c258d30ae" providerId="LiveId" clId="{9A857ECA-6A17-432E-A877-9967EA4B98A7}" dt="2021-10-15T03:06:35.740" v="2530" actId="1035"/>
          <ac:spMkLst>
            <pc:docMk/>
            <pc:sldMk cId="887487757" sldId="309"/>
            <ac:spMk id="23" creationId="{CBE66A8A-2F82-404F-B0B2-300C6D0E7502}"/>
          </ac:spMkLst>
        </pc:spChg>
        <pc:spChg chg="mod">
          <ac:chgData name="Kyujin Kyung" userId="5fcf1a6c258d30ae" providerId="LiveId" clId="{9A857ECA-6A17-432E-A877-9967EA4B98A7}" dt="2021-10-15T03:06:40.189" v="2534" actId="1037"/>
          <ac:spMkLst>
            <pc:docMk/>
            <pc:sldMk cId="887487757" sldId="309"/>
            <ac:spMk id="24" creationId="{D8BE8A7B-6A74-455F-912E-EBA0AFAC51D6}"/>
          </ac:spMkLst>
        </pc:spChg>
        <pc:spChg chg="mod">
          <ac:chgData name="Kyujin Kyung" userId="5fcf1a6c258d30ae" providerId="LiveId" clId="{9A857ECA-6A17-432E-A877-9967EA4B98A7}" dt="2021-10-15T03:06:40.189" v="2534" actId="1037"/>
          <ac:spMkLst>
            <pc:docMk/>
            <pc:sldMk cId="887487757" sldId="309"/>
            <ac:spMk id="26" creationId="{3F1D0DBF-1F0F-488A-BD08-AB08B1BC0B72}"/>
          </ac:spMkLst>
        </pc:spChg>
        <pc:spChg chg="mod">
          <ac:chgData name="Kyujin Kyung" userId="5fcf1a6c258d30ae" providerId="LiveId" clId="{9A857ECA-6A17-432E-A877-9967EA4B98A7}" dt="2021-10-15T07:43:07.938" v="3172" actId="20577"/>
          <ac:spMkLst>
            <pc:docMk/>
            <pc:sldMk cId="887487757" sldId="309"/>
            <ac:spMk id="28" creationId="{6AA83510-64AB-4F21-9AE3-C00E0A28F201}"/>
          </ac:spMkLst>
        </pc:spChg>
        <pc:spChg chg="mod">
          <ac:chgData name="Kyujin Kyung" userId="5fcf1a6c258d30ae" providerId="LiveId" clId="{9A857ECA-6A17-432E-A877-9967EA4B98A7}" dt="2021-10-15T03:06:46.788" v="2540" actId="1035"/>
          <ac:spMkLst>
            <pc:docMk/>
            <pc:sldMk cId="887487757" sldId="309"/>
            <ac:spMk id="29" creationId="{EC131B75-27C8-4C95-BBF4-C920CAF5B2E5}"/>
          </ac:spMkLst>
        </pc:spChg>
        <pc:spChg chg="mod">
          <ac:chgData name="Kyujin Kyung" userId="5fcf1a6c258d30ae" providerId="LiveId" clId="{9A857ECA-6A17-432E-A877-9967EA4B98A7}" dt="2021-10-15T03:06:46.788" v="2540" actId="1035"/>
          <ac:spMkLst>
            <pc:docMk/>
            <pc:sldMk cId="887487757" sldId="309"/>
            <ac:spMk id="31" creationId="{6815E133-3509-4B94-914B-BACFDBA0EF59}"/>
          </ac:spMkLst>
        </pc:spChg>
        <pc:spChg chg="mod">
          <ac:chgData name="Kyujin Kyung" userId="5fcf1a6c258d30ae" providerId="LiveId" clId="{9A857ECA-6A17-432E-A877-9967EA4B98A7}" dt="2021-10-15T03:06:46.788" v="2540" actId="1035"/>
          <ac:spMkLst>
            <pc:docMk/>
            <pc:sldMk cId="887487757" sldId="309"/>
            <ac:spMk id="33" creationId="{89EC607B-F4D2-47CB-AB54-3A4CFD4DE77E}"/>
          </ac:spMkLst>
        </pc:spChg>
        <pc:spChg chg="add mod">
          <ac:chgData name="Kyujin Kyung" userId="5fcf1a6c258d30ae" providerId="LiveId" clId="{9A857ECA-6A17-432E-A877-9967EA4B98A7}" dt="2021-10-15T03:06:40.189" v="2534" actId="1037"/>
          <ac:spMkLst>
            <pc:docMk/>
            <pc:sldMk cId="887487757" sldId="309"/>
            <ac:spMk id="34" creationId="{034312BD-8D40-4F39-820C-3B92168DEE61}"/>
          </ac:spMkLst>
        </pc:spChg>
        <pc:spChg chg="add mod">
          <ac:chgData name="Kyujin Kyung" userId="5fcf1a6c258d30ae" providerId="LiveId" clId="{9A857ECA-6A17-432E-A877-9967EA4B98A7}" dt="2021-10-15T07:43:04.299" v="3171" actId="20577"/>
          <ac:spMkLst>
            <pc:docMk/>
            <pc:sldMk cId="887487757" sldId="309"/>
            <ac:spMk id="36" creationId="{5D2860BC-849C-42C1-8E87-41D79EC7B53C}"/>
          </ac:spMkLst>
        </pc:spChg>
        <pc:cxnChg chg="mod">
          <ac:chgData name="Kyujin Kyung" userId="5fcf1a6c258d30ae" providerId="LiveId" clId="{9A857ECA-6A17-432E-A877-9967EA4B98A7}" dt="2021-10-15T03:06:35.740" v="2530" actId="1035"/>
          <ac:cxnSpMkLst>
            <pc:docMk/>
            <pc:sldMk cId="887487757" sldId="309"/>
            <ac:cxnSpMk id="4" creationId="{8672CCF3-9C78-40F4-9D31-58FE32CD61BD}"/>
          </ac:cxnSpMkLst>
        </pc:cxnChg>
        <pc:cxnChg chg="add mod">
          <ac:chgData name="Kyujin Kyung" userId="5fcf1a6c258d30ae" providerId="LiveId" clId="{9A857ECA-6A17-432E-A877-9967EA4B98A7}" dt="2021-10-15T03:06:40.189" v="2534" actId="1037"/>
          <ac:cxnSpMkLst>
            <pc:docMk/>
            <pc:sldMk cId="887487757" sldId="309"/>
            <ac:cxnSpMk id="8" creationId="{EC2F0607-99C3-4E2E-BA96-C73A5B3D3C2A}"/>
          </ac:cxnSpMkLst>
        </pc:cxnChg>
        <pc:cxnChg chg="mod">
          <ac:chgData name="Kyujin Kyung" userId="5fcf1a6c258d30ae" providerId="LiveId" clId="{9A857ECA-6A17-432E-A877-9967EA4B98A7}" dt="2021-10-15T03:06:35.740" v="2530" actId="1035"/>
          <ac:cxnSpMkLst>
            <pc:docMk/>
            <pc:sldMk cId="887487757" sldId="309"/>
            <ac:cxnSpMk id="22" creationId="{B7DAEC3B-2FCF-4E01-8338-7DE864A80FB6}"/>
          </ac:cxnSpMkLst>
        </pc:cxnChg>
        <pc:cxnChg chg="mod">
          <ac:chgData name="Kyujin Kyung" userId="5fcf1a6c258d30ae" providerId="LiveId" clId="{9A857ECA-6A17-432E-A877-9967EA4B98A7}" dt="2021-10-15T03:06:40.189" v="2534" actId="1037"/>
          <ac:cxnSpMkLst>
            <pc:docMk/>
            <pc:sldMk cId="887487757" sldId="309"/>
            <ac:cxnSpMk id="25" creationId="{E1FF0585-2C32-49B3-99E6-286CD3733636}"/>
          </ac:cxnSpMkLst>
        </pc:cxnChg>
        <pc:cxnChg chg="mod">
          <ac:chgData name="Kyujin Kyung" userId="5fcf1a6c258d30ae" providerId="LiveId" clId="{9A857ECA-6A17-432E-A877-9967EA4B98A7}" dt="2021-10-15T03:06:40.189" v="2534" actId="1037"/>
          <ac:cxnSpMkLst>
            <pc:docMk/>
            <pc:sldMk cId="887487757" sldId="309"/>
            <ac:cxnSpMk id="27" creationId="{E6D950D6-97DD-4430-BC06-0A846B9A951E}"/>
          </ac:cxnSpMkLst>
        </pc:cxnChg>
        <pc:cxnChg chg="mod">
          <ac:chgData name="Kyujin Kyung" userId="5fcf1a6c258d30ae" providerId="LiveId" clId="{9A857ECA-6A17-432E-A877-9967EA4B98A7}" dt="2021-10-15T03:06:46.788" v="2540" actId="1035"/>
          <ac:cxnSpMkLst>
            <pc:docMk/>
            <pc:sldMk cId="887487757" sldId="309"/>
            <ac:cxnSpMk id="30" creationId="{62488505-0CB7-4807-A36D-74C49FF13889}"/>
          </ac:cxnSpMkLst>
        </pc:cxnChg>
        <pc:cxnChg chg="mod">
          <ac:chgData name="Kyujin Kyung" userId="5fcf1a6c258d30ae" providerId="LiveId" clId="{9A857ECA-6A17-432E-A877-9967EA4B98A7}" dt="2021-10-15T03:06:46.788" v="2540" actId="1035"/>
          <ac:cxnSpMkLst>
            <pc:docMk/>
            <pc:sldMk cId="887487757" sldId="309"/>
            <ac:cxnSpMk id="32" creationId="{05DE927F-7A86-4C48-8F50-63849D3E975C}"/>
          </ac:cxnSpMkLst>
        </pc:cxnChg>
        <pc:cxnChg chg="add mod">
          <ac:chgData name="Kyujin Kyung" userId="5fcf1a6c258d30ae" providerId="LiveId" clId="{9A857ECA-6A17-432E-A877-9967EA4B98A7}" dt="2021-10-15T03:06:40.189" v="2534" actId="1037"/>
          <ac:cxnSpMkLst>
            <pc:docMk/>
            <pc:sldMk cId="887487757" sldId="309"/>
            <ac:cxnSpMk id="37" creationId="{150E9B8F-E000-461F-BF3D-FA49BB0BAD97}"/>
          </ac:cxnSpMkLst>
        </pc:cxnChg>
        <pc:cxnChg chg="add del mod">
          <ac:chgData name="Kyujin Kyung" userId="5fcf1a6c258d30ae" providerId="LiveId" clId="{9A857ECA-6A17-432E-A877-9967EA4B98A7}" dt="2021-10-15T03:05:25.646" v="2523" actId="478"/>
          <ac:cxnSpMkLst>
            <pc:docMk/>
            <pc:sldMk cId="887487757" sldId="309"/>
            <ac:cxnSpMk id="38" creationId="{9644098A-F509-4203-A6C8-010BE2AC5EC1}"/>
          </ac:cxnSpMkLst>
        </pc:cxnChg>
      </pc:sldChg>
      <pc:sldChg chg="modSp mod modNotesTx">
        <pc:chgData name="Kyujin Kyung" userId="5fcf1a6c258d30ae" providerId="LiveId" clId="{9A857ECA-6A17-432E-A877-9967EA4B98A7}" dt="2021-10-15T07:56:01.937" v="3569" actId="6549"/>
        <pc:sldMkLst>
          <pc:docMk/>
          <pc:sldMk cId="1128181080" sldId="320"/>
        </pc:sldMkLst>
        <pc:spChg chg="mod">
          <ac:chgData name="Kyujin Kyung" userId="5fcf1a6c258d30ae" providerId="LiveId" clId="{9A857ECA-6A17-432E-A877-9967EA4B98A7}" dt="2021-10-10T00:06:40.652" v="1284"/>
          <ac:spMkLst>
            <pc:docMk/>
            <pc:sldMk cId="1128181080" sldId="320"/>
            <ac:spMk id="18" creationId="{197D4D1C-B06C-42C6-8C52-9BDE5DE03068}"/>
          </ac:spMkLst>
        </pc:spChg>
      </pc:sldChg>
      <pc:sldChg chg="addSp delSp modSp mod">
        <pc:chgData name="Kyujin Kyung" userId="5fcf1a6c258d30ae" providerId="LiveId" clId="{9A857ECA-6A17-432E-A877-9967EA4B98A7}" dt="2021-10-15T07:53:58.256" v="3552" actId="478"/>
        <pc:sldMkLst>
          <pc:docMk/>
          <pc:sldMk cId="1542758403" sldId="335"/>
        </pc:sldMkLst>
        <pc:spChg chg="add del mod">
          <ac:chgData name="Kyujin Kyung" userId="5fcf1a6c258d30ae" providerId="LiveId" clId="{9A857ECA-6A17-432E-A877-9967EA4B98A7}" dt="2021-10-15T07:53:58.256" v="3552" actId="478"/>
          <ac:spMkLst>
            <pc:docMk/>
            <pc:sldMk cId="1542758403" sldId="335"/>
            <ac:spMk id="2" creationId="{F848663C-A0B1-48F7-B0B6-78DCD622F28A}"/>
          </ac:spMkLst>
        </pc:spChg>
        <pc:picChg chg="mod">
          <ac:chgData name="Kyujin Kyung" userId="5fcf1a6c258d30ae" providerId="LiveId" clId="{9A857ECA-6A17-432E-A877-9967EA4B98A7}" dt="2021-10-15T07:53:54.854" v="3551" actId="1076"/>
          <ac:picMkLst>
            <pc:docMk/>
            <pc:sldMk cId="1542758403" sldId="335"/>
            <ac:picMk id="1026" creationId="{00000000-0000-0000-0000-000000000000}"/>
          </ac:picMkLst>
        </pc:picChg>
      </pc:sldChg>
      <pc:sldChg chg="addSp delSp modSp mod modNotesTx">
        <pc:chgData name="Kyujin Kyung" userId="5fcf1a6c258d30ae" providerId="LiveId" clId="{9A857ECA-6A17-432E-A877-9967EA4B98A7}" dt="2021-10-15T07:55:57.793" v="3568" actId="6549"/>
        <pc:sldMkLst>
          <pc:docMk/>
          <pc:sldMk cId="2711750256" sldId="354"/>
        </pc:sldMkLst>
        <pc:spChg chg="add mod">
          <ac:chgData name="Kyujin Kyung" userId="5fcf1a6c258d30ae" providerId="LiveId" clId="{9A857ECA-6A17-432E-A877-9967EA4B98A7}" dt="2021-10-10T00:07:34.400" v="1289" actId="1076"/>
          <ac:spMkLst>
            <pc:docMk/>
            <pc:sldMk cId="2711750256" sldId="354"/>
            <ac:spMk id="40" creationId="{152FBF09-20FC-4970-AAF6-D34B294FF70D}"/>
          </ac:spMkLst>
        </pc:spChg>
        <pc:spChg chg="add mod">
          <ac:chgData name="Kyujin Kyung" userId="5fcf1a6c258d30ae" providerId="LiveId" clId="{9A857ECA-6A17-432E-A877-9967EA4B98A7}" dt="2021-10-10T00:07:46.581" v="1308" actId="1038"/>
          <ac:spMkLst>
            <pc:docMk/>
            <pc:sldMk cId="2711750256" sldId="354"/>
            <ac:spMk id="41" creationId="{CE80DFD8-51A3-4453-92F5-E7D6D29B0701}"/>
          </ac:spMkLst>
        </pc:spChg>
        <pc:spChg chg="del">
          <ac:chgData name="Kyujin Kyung" userId="5fcf1a6c258d30ae" providerId="LiveId" clId="{9A857ECA-6A17-432E-A877-9967EA4B98A7}" dt="2021-10-10T00:07:27.204" v="1287" actId="21"/>
          <ac:spMkLst>
            <pc:docMk/>
            <pc:sldMk cId="2711750256" sldId="354"/>
            <ac:spMk id="74" creationId="{949C54B8-4A55-4D88-B801-8196310C3D08}"/>
          </ac:spMkLst>
        </pc:spChg>
        <pc:spChg chg="mod">
          <ac:chgData name="Kyujin Kyung" userId="5fcf1a6c258d30ae" providerId="LiveId" clId="{9A857ECA-6A17-432E-A877-9967EA4B98A7}" dt="2021-10-15T07:44:24.188" v="3182" actId="1035"/>
          <ac:spMkLst>
            <pc:docMk/>
            <pc:sldMk cId="2711750256" sldId="354"/>
            <ac:spMk id="84" creationId="{A4BEF2F8-FDA3-4030-B7D8-54CC042F3D0E}"/>
          </ac:spMkLst>
        </pc:spChg>
        <pc:spChg chg="mod">
          <ac:chgData name="Kyujin Kyung" userId="5fcf1a6c258d30ae" providerId="LiveId" clId="{9A857ECA-6A17-432E-A877-9967EA4B98A7}" dt="2021-10-15T07:43:59.551" v="3177" actId="20577"/>
          <ac:spMkLst>
            <pc:docMk/>
            <pc:sldMk cId="2711750256" sldId="354"/>
            <ac:spMk id="86" creationId="{78FD4274-59DB-4F09-A4CB-9F6CED6FE964}"/>
          </ac:spMkLst>
        </pc:spChg>
        <pc:spChg chg="mod">
          <ac:chgData name="Kyujin Kyung" userId="5fcf1a6c258d30ae" providerId="LiveId" clId="{9A857ECA-6A17-432E-A877-9967EA4B98A7}" dt="2021-10-15T07:44:26.980" v="3185" actId="1035"/>
          <ac:spMkLst>
            <pc:docMk/>
            <pc:sldMk cId="2711750256" sldId="354"/>
            <ac:spMk id="87" creationId="{5CC23A04-2A63-4579-9411-FD733230E0FF}"/>
          </ac:spMkLst>
        </pc:spChg>
        <pc:spChg chg="mod">
          <ac:chgData name="Kyujin Kyung" userId="5fcf1a6c258d30ae" providerId="LiveId" clId="{9A857ECA-6A17-432E-A877-9967EA4B98A7}" dt="2021-10-15T07:44:29.736" v="3189" actId="1035"/>
          <ac:spMkLst>
            <pc:docMk/>
            <pc:sldMk cId="2711750256" sldId="354"/>
            <ac:spMk id="88" creationId="{FA2C3DC4-6CF8-4020-BB7F-E54BDE227959}"/>
          </ac:spMkLst>
        </pc:spChg>
        <pc:spChg chg="mod">
          <ac:chgData name="Kyujin Kyung" userId="5fcf1a6c258d30ae" providerId="LiveId" clId="{9A857ECA-6A17-432E-A877-9967EA4B98A7}" dt="2021-10-15T07:43:26.762" v="3174" actId="207"/>
          <ac:spMkLst>
            <pc:docMk/>
            <pc:sldMk cId="2711750256" sldId="354"/>
            <ac:spMk id="90" creationId="{B32E1658-112A-4BC6-8683-7773695A857C}"/>
          </ac:spMkLst>
        </pc:spChg>
        <pc:spChg chg="mod">
          <ac:chgData name="Kyujin Kyung" userId="5fcf1a6c258d30ae" providerId="LiveId" clId="{9A857ECA-6A17-432E-A877-9967EA4B98A7}" dt="2021-10-15T07:44:36.610" v="3196" actId="1035"/>
          <ac:spMkLst>
            <pc:docMk/>
            <pc:sldMk cId="2711750256" sldId="354"/>
            <ac:spMk id="91" creationId="{A3D047B4-8528-4EA6-A5CF-3076547B7661}"/>
          </ac:spMkLst>
        </pc:spChg>
        <pc:spChg chg="mod">
          <ac:chgData name="Kyujin Kyung" userId="5fcf1a6c258d30ae" providerId="LiveId" clId="{9A857ECA-6A17-432E-A877-9967EA4B98A7}" dt="2021-10-15T07:44:42.216" v="3198" actId="1036"/>
          <ac:spMkLst>
            <pc:docMk/>
            <pc:sldMk cId="2711750256" sldId="354"/>
            <ac:spMk id="92" creationId="{D2EDE1AF-CABD-4F8F-9849-B9B16BD86A25}"/>
          </ac:spMkLst>
        </pc:spChg>
        <pc:spChg chg="mod">
          <ac:chgData name="Kyujin Kyung" userId="5fcf1a6c258d30ae" providerId="LiveId" clId="{9A857ECA-6A17-432E-A877-9967EA4B98A7}" dt="2021-10-15T07:44:32.645" v="3193" actId="1035"/>
          <ac:spMkLst>
            <pc:docMk/>
            <pc:sldMk cId="2711750256" sldId="354"/>
            <ac:spMk id="97" creationId="{7971CE5E-BCC8-417A-8254-0D9487F77742}"/>
          </ac:spMkLst>
        </pc:spChg>
        <pc:cxnChg chg="mod">
          <ac:chgData name="Kyujin Kyung" userId="5fcf1a6c258d30ae" providerId="LiveId" clId="{9A857ECA-6A17-432E-A877-9967EA4B98A7}" dt="2021-10-15T07:44:32.645" v="3193" actId="1035"/>
          <ac:cxnSpMkLst>
            <pc:docMk/>
            <pc:sldMk cId="2711750256" sldId="354"/>
            <ac:cxnSpMk id="96" creationId="{43C15F4A-F601-4707-88B2-6B56DDB2F4D0}"/>
          </ac:cxnSpMkLst>
        </pc:cxnChg>
      </pc:sldChg>
      <pc:sldChg chg="delSp modSp mod">
        <pc:chgData name="Kyujin Kyung" userId="5fcf1a6c258d30ae" providerId="LiveId" clId="{9A857ECA-6A17-432E-A877-9967EA4B98A7}" dt="2021-10-15T07:43:14.828" v="3173" actId="207"/>
        <pc:sldMkLst>
          <pc:docMk/>
          <pc:sldMk cId="1161979455" sldId="356"/>
        </pc:sldMkLst>
        <pc:spChg chg="mod">
          <ac:chgData name="Kyujin Kyung" userId="5fcf1a6c258d30ae" providerId="LiveId" clId="{9A857ECA-6A17-432E-A877-9967EA4B98A7}" dt="2021-10-15T07:43:14.828" v="3173" actId="207"/>
          <ac:spMkLst>
            <pc:docMk/>
            <pc:sldMk cId="1161979455" sldId="356"/>
            <ac:spMk id="115" creationId="{3766CFFD-BB67-4AAA-A8E8-2133E8F8D795}"/>
          </ac:spMkLst>
        </pc:spChg>
        <pc:spChg chg="mod">
          <ac:chgData name="Kyujin Kyung" userId="5fcf1a6c258d30ae" providerId="LiveId" clId="{9A857ECA-6A17-432E-A877-9967EA4B98A7}" dt="2021-10-15T03:07:40.503" v="2546" actId="20577"/>
          <ac:spMkLst>
            <pc:docMk/>
            <pc:sldMk cId="1161979455" sldId="356"/>
            <ac:spMk id="119" creationId="{1E935142-2935-410E-8262-1ACF71534AB6}"/>
          </ac:spMkLst>
        </pc:spChg>
        <pc:spChg chg="mod">
          <ac:chgData name="Kyujin Kyung" userId="5fcf1a6c258d30ae" providerId="LiveId" clId="{9A857ECA-6A17-432E-A877-9967EA4B98A7}" dt="2021-10-10T00:07:19.395" v="1286"/>
          <ac:spMkLst>
            <pc:docMk/>
            <pc:sldMk cId="1161979455" sldId="356"/>
            <ac:spMk id="120" creationId="{F40A331E-89EE-41B7-A50B-8AFDB4B30FDB}"/>
          </ac:spMkLst>
        </pc:spChg>
        <pc:spChg chg="del">
          <ac:chgData name="Kyujin Kyung" userId="5fcf1a6c258d30ae" providerId="LiveId" clId="{9A857ECA-6A17-432E-A877-9967EA4B98A7}" dt="2021-10-15T03:07:13.931" v="2541" actId="478"/>
          <ac:spMkLst>
            <pc:docMk/>
            <pc:sldMk cId="1161979455" sldId="356"/>
            <ac:spMk id="126" creationId="{A6583365-33CC-44B0-AFFE-134B17F21EF8}"/>
          </ac:spMkLst>
        </pc:spChg>
        <pc:spChg chg="mod">
          <ac:chgData name="Kyujin Kyung" userId="5fcf1a6c258d30ae" providerId="LiveId" clId="{9A857ECA-6A17-432E-A877-9967EA4B98A7}" dt="2021-10-15T03:07:24.636" v="2543" actId="1076"/>
          <ac:spMkLst>
            <pc:docMk/>
            <pc:sldMk cId="1161979455" sldId="356"/>
            <ac:spMk id="127" creationId="{5F5A3FFD-340F-4BDF-A131-51A752EDAF86}"/>
          </ac:spMkLst>
        </pc:spChg>
        <pc:cxnChg chg="del">
          <ac:chgData name="Kyujin Kyung" userId="5fcf1a6c258d30ae" providerId="LiveId" clId="{9A857ECA-6A17-432E-A877-9967EA4B98A7}" dt="2021-10-15T03:07:15.779" v="2542" actId="478"/>
          <ac:cxnSpMkLst>
            <pc:docMk/>
            <pc:sldMk cId="1161979455" sldId="356"/>
            <ac:cxnSpMk id="154" creationId="{D9E5EB23-88DB-4E57-8DDB-D526D54AC3EB}"/>
          </ac:cxnSpMkLst>
        </pc:cxnChg>
        <pc:cxnChg chg="mod">
          <ac:chgData name="Kyujin Kyung" userId="5fcf1a6c258d30ae" providerId="LiveId" clId="{9A857ECA-6A17-432E-A877-9967EA4B98A7}" dt="2021-10-15T03:07:28.884" v="2544" actId="1076"/>
          <ac:cxnSpMkLst>
            <pc:docMk/>
            <pc:sldMk cId="1161979455" sldId="356"/>
            <ac:cxnSpMk id="155" creationId="{823EFEDD-AF56-41E1-913D-ECCED3F51E5A}"/>
          </ac:cxnSpMkLst>
        </pc:cxnChg>
        <pc:cxnChg chg="mod">
          <ac:chgData name="Kyujin Kyung" userId="5fcf1a6c258d30ae" providerId="LiveId" clId="{9A857ECA-6A17-432E-A877-9967EA4B98A7}" dt="2021-10-15T03:07:33.153" v="2545" actId="14100"/>
          <ac:cxnSpMkLst>
            <pc:docMk/>
            <pc:sldMk cId="1161979455" sldId="356"/>
            <ac:cxnSpMk id="1085" creationId="{0E79DC38-5492-4273-BF2E-9EB326D58289}"/>
          </ac:cxnSpMkLst>
        </pc:cxnChg>
      </pc:sldChg>
      <pc:sldChg chg="modSp mod">
        <pc:chgData name="Kyujin Kyung" userId="5fcf1a6c258d30ae" providerId="LiveId" clId="{9A857ECA-6A17-432E-A877-9967EA4B98A7}" dt="2021-10-10T01:38:32.989" v="1575" actId="20577"/>
        <pc:sldMkLst>
          <pc:docMk/>
          <pc:sldMk cId="642459016" sldId="358"/>
        </pc:sldMkLst>
        <pc:spChg chg="mod">
          <ac:chgData name="Kyujin Kyung" userId="5fcf1a6c258d30ae" providerId="LiveId" clId="{9A857ECA-6A17-432E-A877-9967EA4B98A7}" dt="2021-10-10T01:38:32.989" v="1575" actId="20577"/>
          <ac:spMkLst>
            <pc:docMk/>
            <pc:sldMk cId="642459016" sldId="358"/>
            <ac:spMk id="11" creationId="{89EA36E5-FB61-41D2-B937-A6AFF17E7472}"/>
          </ac:spMkLst>
        </pc:spChg>
      </pc:sldChg>
      <pc:sldChg chg="modSp mod modNotesTx">
        <pc:chgData name="Kyujin Kyung" userId="5fcf1a6c258d30ae" providerId="LiveId" clId="{9A857ECA-6A17-432E-A877-9967EA4B98A7}" dt="2021-10-15T07:56:07.720" v="3571" actId="6549"/>
        <pc:sldMkLst>
          <pc:docMk/>
          <pc:sldMk cId="1323130607" sldId="365"/>
        </pc:sldMkLst>
        <pc:graphicFrameChg chg="mod modGraphic">
          <ac:chgData name="Kyujin Kyung" userId="5fcf1a6c258d30ae" providerId="LiveId" clId="{9A857ECA-6A17-432E-A877-9967EA4B98A7}" dt="2021-10-15T07:39:57.745" v="2614" actId="207"/>
          <ac:graphicFrameMkLst>
            <pc:docMk/>
            <pc:sldMk cId="1323130607" sldId="365"/>
            <ac:graphicFrameMk id="3" creationId="{00000000-0000-0000-0000-000000000000}"/>
          </ac:graphicFrameMkLst>
        </pc:graphicFrameChg>
      </pc:sldChg>
      <pc:sldChg chg="add del modNotesTx">
        <pc:chgData name="Kyujin Kyung" userId="5fcf1a6c258d30ae" providerId="LiveId" clId="{9A857ECA-6A17-432E-A877-9967EA4B98A7}" dt="2021-10-15T07:55:31.432" v="3559" actId="6549"/>
        <pc:sldMkLst>
          <pc:docMk/>
          <pc:sldMk cId="2420094323" sldId="374"/>
        </pc:sldMkLst>
      </pc:sldChg>
      <pc:sldChg chg="modSp mod modNotesTx">
        <pc:chgData name="Kyujin Kyung" userId="5fcf1a6c258d30ae" providerId="LiveId" clId="{9A857ECA-6A17-432E-A877-9967EA4B98A7}" dt="2021-10-15T07:55:42.464" v="3562" actId="6549"/>
        <pc:sldMkLst>
          <pc:docMk/>
          <pc:sldMk cId="2458489110" sldId="375"/>
        </pc:sldMkLst>
        <pc:graphicFrameChg chg="mod modGraphic">
          <ac:chgData name="Kyujin Kyung" userId="5fcf1a6c258d30ae" providerId="LiveId" clId="{9A857ECA-6A17-432E-A877-9967EA4B98A7}" dt="2021-10-10T01:46:13.476" v="2257" actId="20577"/>
          <ac:graphicFrameMkLst>
            <pc:docMk/>
            <pc:sldMk cId="2458489110" sldId="375"/>
            <ac:graphicFrameMk id="11" creationId="{00000000-0000-0000-0000-000000000000}"/>
          </ac:graphicFrameMkLst>
        </pc:graphicFrameChg>
      </pc:sldChg>
      <pc:sldChg chg="modSp mod modNotesTx">
        <pc:chgData name="Kyujin Kyung" userId="5fcf1a6c258d30ae" providerId="LiveId" clId="{9A857ECA-6A17-432E-A877-9967EA4B98A7}" dt="2021-10-15T07:56:05.784" v="3570" actId="6549"/>
        <pc:sldMkLst>
          <pc:docMk/>
          <pc:sldMk cId="4113310358" sldId="376"/>
        </pc:sldMkLst>
        <pc:graphicFrameChg chg="mod modGraphic">
          <ac:chgData name="Kyujin Kyung" userId="5fcf1a6c258d30ae" providerId="LiveId" clId="{9A857ECA-6A17-432E-A877-9967EA4B98A7}" dt="2021-10-15T07:42:09.773" v="3153" actId="20577"/>
          <ac:graphicFrameMkLst>
            <pc:docMk/>
            <pc:sldMk cId="4113310358" sldId="376"/>
            <ac:graphicFrameMk id="12" creationId="{00000000-0000-0000-0000-000000000000}"/>
          </ac:graphicFrameMkLst>
        </pc:graphicFrameChg>
      </pc:sldChg>
      <pc:sldChg chg="modSp mod modNotesTx">
        <pc:chgData name="Kyujin Kyung" userId="5fcf1a6c258d30ae" providerId="LiveId" clId="{9A857ECA-6A17-432E-A877-9967EA4B98A7}" dt="2021-10-15T07:55:44.371" v="3563" actId="6549"/>
        <pc:sldMkLst>
          <pc:docMk/>
          <pc:sldMk cId="474116472" sldId="377"/>
        </pc:sldMkLst>
        <pc:graphicFrameChg chg="mod modGraphic">
          <ac:chgData name="Kyujin Kyung" userId="5fcf1a6c258d30ae" providerId="LiveId" clId="{9A857ECA-6A17-432E-A877-9967EA4B98A7}" dt="2021-10-10T01:41:47.832" v="1829" actId="20577"/>
          <ac:graphicFrameMkLst>
            <pc:docMk/>
            <pc:sldMk cId="474116472" sldId="377"/>
            <ac:graphicFrameMk id="11" creationId="{00000000-0000-0000-0000-000000000000}"/>
          </ac:graphicFrameMkLst>
        </pc:graphicFrameChg>
      </pc:sldChg>
      <pc:sldChg chg="addSp delSp modSp mod modNotesTx">
        <pc:chgData name="Kyujin Kyung" userId="5fcf1a6c258d30ae" providerId="LiveId" clId="{9A857ECA-6A17-432E-A877-9967EA4B98A7}" dt="2021-10-15T07:55:47.634" v="3564" actId="6549"/>
        <pc:sldMkLst>
          <pc:docMk/>
          <pc:sldMk cId="471753954" sldId="378"/>
        </pc:sldMkLst>
        <pc:spChg chg="add mod">
          <ac:chgData name="Kyujin Kyung" userId="5fcf1a6c258d30ae" providerId="LiveId" clId="{9A857ECA-6A17-432E-A877-9967EA4B98A7}" dt="2021-10-15T07:52:11.584" v="3524"/>
          <ac:spMkLst>
            <pc:docMk/>
            <pc:sldMk cId="471753954" sldId="378"/>
            <ac:spMk id="18" creationId="{8091512D-1F71-4531-98F1-A3EBA9D41352}"/>
          </ac:spMkLst>
        </pc:spChg>
        <pc:spChg chg="mod">
          <ac:chgData name="Kyujin Kyung" userId="5fcf1a6c258d30ae" providerId="LiveId" clId="{9A857ECA-6A17-432E-A877-9967EA4B98A7}" dt="2021-10-15T07:52:10.258" v="3523" actId="14100"/>
          <ac:spMkLst>
            <pc:docMk/>
            <pc:sldMk cId="471753954" sldId="378"/>
            <ac:spMk id="67" creationId="{DADED3F2-CE56-4389-BB90-05B925B32ED9}"/>
          </ac:spMkLst>
        </pc:spChg>
        <pc:spChg chg="mod">
          <ac:chgData name="Kyujin Kyung" userId="5fcf1a6c258d30ae" providerId="LiveId" clId="{9A857ECA-6A17-432E-A877-9967EA4B98A7}" dt="2021-10-15T07:52:07.356" v="3522" actId="14100"/>
          <ac:spMkLst>
            <pc:docMk/>
            <pc:sldMk cId="471753954" sldId="378"/>
            <ac:spMk id="68" creationId="{129D45C1-BE89-46EA-A0D2-AC5A01C0632E}"/>
          </ac:spMkLst>
        </pc:spChg>
        <pc:spChg chg="del mod">
          <ac:chgData name="Kyujin Kyung" userId="5fcf1a6c258d30ae" providerId="LiveId" clId="{9A857ECA-6A17-432E-A877-9967EA4B98A7}" dt="2021-10-15T07:52:04.319" v="3521" actId="21"/>
          <ac:spMkLst>
            <pc:docMk/>
            <pc:sldMk cId="471753954" sldId="378"/>
            <ac:spMk id="71" creationId="{816F6711-35A9-451E-878A-2C9118D6559C}"/>
          </ac:spMkLst>
        </pc:spChg>
        <pc:picChg chg="add del mod">
          <ac:chgData name="Kyujin Kyung" userId="5fcf1a6c258d30ae" providerId="LiveId" clId="{9A857ECA-6A17-432E-A877-9967EA4B98A7}" dt="2021-10-15T07:51:00.998" v="3278" actId="478"/>
          <ac:picMkLst>
            <pc:docMk/>
            <pc:sldMk cId="471753954" sldId="378"/>
            <ac:picMk id="3" creationId="{0C199B9D-351F-4F45-87AD-33CFBBC730B2}"/>
          </ac:picMkLst>
        </pc:picChg>
        <pc:picChg chg="add del mod">
          <ac:chgData name="Kyujin Kyung" userId="5fcf1a6c258d30ae" providerId="LiveId" clId="{9A857ECA-6A17-432E-A877-9967EA4B98A7}" dt="2021-10-15T07:47:40.667" v="3218" actId="478"/>
          <ac:picMkLst>
            <pc:docMk/>
            <pc:sldMk cId="471753954" sldId="378"/>
            <ac:picMk id="5" creationId="{037252AD-05FD-4B99-A580-FA17174A5A7E}"/>
          </ac:picMkLst>
        </pc:picChg>
        <pc:picChg chg="add mod">
          <ac:chgData name="Kyujin Kyung" userId="5fcf1a6c258d30ae" providerId="LiveId" clId="{9A857ECA-6A17-432E-A877-9967EA4B98A7}" dt="2021-10-15T07:52:50.696" v="3536" actId="1076"/>
          <ac:picMkLst>
            <pc:docMk/>
            <pc:sldMk cId="471753954" sldId="378"/>
            <ac:picMk id="7" creationId="{EBA1E9C4-AFCC-4A05-ACD3-2DB69912B6BD}"/>
          </ac:picMkLst>
        </pc:picChg>
        <pc:picChg chg="add mod">
          <ac:chgData name="Kyujin Kyung" userId="5fcf1a6c258d30ae" providerId="LiveId" clId="{9A857ECA-6A17-432E-A877-9967EA4B98A7}" dt="2021-10-15T07:52:56.950" v="3540" actId="1036"/>
          <ac:picMkLst>
            <pc:docMk/>
            <pc:sldMk cId="471753954" sldId="378"/>
            <ac:picMk id="9" creationId="{25756C7A-EE93-4F31-AADD-A03F0978AAFF}"/>
          </ac:picMkLst>
        </pc:picChg>
        <pc:picChg chg="del">
          <ac:chgData name="Kyujin Kyung" userId="5fcf1a6c258d30ae" providerId="LiveId" clId="{9A857ECA-6A17-432E-A877-9967EA4B98A7}" dt="2021-10-15T07:46:57.373" v="3206" actId="478"/>
          <ac:picMkLst>
            <pc:docMk/>
            <pc:sldMk cId="471753954" sldId="378"/>
            <ac:picMk id="3074" creationId="{4B634670-2B6C-40D5-B730-75340CE7D165}"/>
          </ac:picMkLst>
        </pc:picChg>
      </pc:sldChg>
      <pc:sldChg chg="add del modNotesTx">
        <pc:chgData name="Kyujin Kyung" userId="5fcf1a6c258d30ae" providerId="LiveId" clId="{9A857ECA-6A17-432E-A877-9967EA4B98A7}" dt="2021-10-15T07:55:29.047" v="3558" actId="6549"/>
        <pc:sldMkLst>
          <pc:docMk/>
          <pc:sldMk cId="2882106857" sldId="380"/>
        </pc:sldMkLst>
      </pc:sldChg>
      <pc:sldChg chg="addSp delSp modSp mod modNotesTx">
        <pc:chgData name="Kyujin Kyung" userId="5fcf1a6c258d30ae" providerId="LiveId" clId="{9A857ECA-6A17-432E-A877-9967EA4B98A7}" dt="2021-10-15T07:55:36.315" v="3561" actId="6549"/>
        <pc:sldMkLst>
          <pc:docMk/>
          <pc:sldMk cId="1303654255" sldId="384"/>
        </pc:sldMkLst>
        <pc:spChg chg="mod">
          <ac:chgData name="Kyujin Kyung" userId="5fcf1a6c258d30ae" providerId="LiveId" clId="{9A857ECA-6A17-432E-A877-9967EA4B98A7}" dt="2021-10-15T03:20:57.280" v="2572" actId="20577"/>
          <ac:spMkLst>
            <pc:docMk/>
            <pc:sldMk cId="1303654255" sldId="384"/>
            <ac:spMk id="10" creationId="{BA859A3B-56C9-4FE1-9B54-EF8E39CEDBC0}"/>
          </ac:spMkLst>
        </pc:spChg>
        <pc:spChg chg="mod">
          <ac:chgData name="Kyujin Kyung" userId="5fcf1a6c258d30ae" providerId="LiveId" clId="{9A857ECA-6A17-432E-A877-9967EA4B98A7}" dt="2021-10-15T03:20:42.631" v="2567" actId="14100"/>
          <ac:spMkLst>
            <pc:docMk/>
            <pc:sldMk cId="1303654255" sldId="384"/>
            <ac:spMk id="12" creationId="{346840F3-1087-464F-A663-D87D6CCF4120}"/>
          </ac:spMkLst>
        </pc:spChg>
        <pc:spChg chg="del">
          <ac:chgData name="Kyujin Kyung" userId="5fcf1a6c258d30ae" providerId="LiveId" clId="{9A857ECA-6A17-432E-A877-9967EA4B98A7}" dt="2021-10-09T09:57:36.692" v="18" actId="478"/>
          <ac:spMkLst>
            <pc:docMk/>
            <pc:sldMk cId="1303654255" sldId="384"/>
            <ac:spMk id="13" creationId="{DC77C4ED-20FB-4552-A367-75B7548E424B}"/>
          </ac:spMkLst>
        </pc:spChg>
        <pc:spChg chg="add mod">
          <ac:chgData name="Kyujin Kyung" userId="5fcf1a6c258d30ae" providerId="LiveId" clId="{9A857ECA-6A17-432E-A877-9967EA4B98A7}" dt="2021-10-15T03:20:45.149" v="2568" actId="20577"/>
          <ac:spMkLst>
            <pc:docMk/>
            <pc:sldMk cId="1303654255" sldId="384"/>
            <ac:spMk id="13" creationId="{E81CF791-4359-4276-8A0B-2E422525AE8D}"/>
          </ac:spMkLst>
        </pc:spChg>
        <pc:spChg chg="del">
          <ac:chgData name="Kyujin Kyung" userId="5fcf1a6c258d30ae" providerId="LiveId" clId="{9A857ECA-6A17-432E-A877-9967EA4B98A7}" dt="2021-10-09T09:57:36.692" v="18" actId="478"/>
          <ac:spMkLst>
            <pc:docMk/>
            <pc:sldMk cId="1303654255" sldId="384"/>
            <ac:spMk id="17" creationId="{FB8E6A1D-541C-46D5-8F19-E8CBAA31087E}"/>
          </ac:spMkLst>
        </pc:spChg>
      </pc:sldChg>
      <pc:sldChg chg="del">
        <pc:chgData name="Kyujin Kyung" userId="5fcf1a6c258d30ae" providerId="LiveId" clId="{9A857ECA-6A17-432E-A877-9967EA4B98A7}" dt="2021-10-15T07:54:44.503" v="3553" actId="47"/>
        <pc:sldMkLst>
          <pc:docMk/>
          <pc:sldMk cId="2260968185" sldId="386"/>
        </pc:sldMkLst>
      </pc:sldChg>
      <pc:sldChg chg="delSp add del mod">
        <pc:chgData name="Kyujin Kyung" userId="5fcf1a6c258d30ae" providerId="LiveId" clId="{9A857ECA-6A17-432E-A877-9967EA4B98A7}" dt="2021-10-15T07:55:16.035" v="3556" actId="478"/>
        <pc:sldMkLst>
          <pc:docMk/>
          <pc:sldMk cId="2733599249" sldId="387"/>
        </pc:sldMkLst>
        <pc:spChg chg="del">
          <ac:chgData name="Kyujin Kyung" userId="5fcf1a6c258d30ae" providerId="LiveId" clId="{9A857ECA-6A17-432E-A877-9967EA4B98A7}" dt="2021-10-15T07:55:16.035" v="3556" actId="478"/>
          <ac:spMkLst>
            <pc:docMk/>
            <pc:sldMk cId="2733599249" sldId="387"/>
            <ac:spMk id="51" creationId="{00000000-0000-0000-0000-000000000000}"/>
          </ac:spMkLst>
        </pc:spChg>
      </pc:sldChg>
      <pc:sldChg chg="add">
        <pc:chgData name="Kyujin Kyung" userId="5fcf1a6c258d30ae" providerId="LiveId" clId="{9A857ECA-6A17-432E-A877-9967EA4B98A7}" dt="2021-10-10T01:48:33.680" v="2266"/>
        <pc:sldMkLst>
          <pc:docMk/>
          <pc:sldMk cId="349740758" sldId="388"/>
        </pc:sldMkLst>
      </pc:sldChg>
      <pc:sldChg chg="add">
        <pc:chgData name="Kyujin Kyung" userId="5fcf1a6c258d30ae" providerId="LiveId" clId="{9A857ECA-6A17-432E-A877-9967EA4B98A7}" dt="2021-10-10T01:48:33.680" v="2266"/>
        <pc:sldMkLst>
          <pc:docMk/>
          <pc:sldMk cId="3777891939" sldId="389"/>
        </pc:sldMkLst>
      </pc:sldChg>
      <pc:sldChg chg="modSp add mod">
        <pc:chgData name="Kyujin Kyung" userId="5fcf1a6c258d30ae" providerId="LiveId" clId="{9A857ECA-6A17-432E-A877-9967EA4B98A7}" dt="2021-10-10T01:48:53.160" v="2270" actId="20577"/>
        <pc:sldMkLst>
          <pc:docMk/>
          <pc:sldMk cId="2958832733" sldId="390"/>
        </pc:sldMkLst>
        <pc:spChg chg="mod">
          <ac:chgData name="Kyujin Kyung" userId="5fcf1a6c258d30ae" providerId="LiveId" clId="{9A857ECA-6A17-432E-A877-9967EA4B98A7}" dt="2021-10-10T01:48:53.160" v="2270" actId="20577"/>
          <ac:spMkLst>
            <pc:docMk/>
            <pc:sldMk cId="2958832733" sldId="390"/>
            <ac:spMk id="18" creationId="{00000000-0000-0000-0000-000000000000}"/>
          </ac:spMkLst>
        </pc:spChg>
      </pc:sldChg>
      <pc:sldChg chg="modSp add mod modNotesTx">
        <pc:chgData name="Kyujin Kyung" userId="5fcf1a6c258d30ae" providerId="LiveId" clId="{9A857ECA-6A17-432E-A877-9967EA4B98A7}" dt="2021-10-15T07:55:34.241" v="3560" actId="6549"/>
        <pc:sldMkLst>
          <pc:docMk/>
          <pc:sldMk cId="593087056" sldId="391"/>
        </pc:sldMkLst>
        <pc:spChg chg="mod">
          <ac:chgData name="Kyujin Kyung" userId="5fcf1a6c258d30ae" providerId="LiveId" clId="{9A857ECA-6A17-432E-A877-9967EA4B98A7}" dt="2021-10-15T03:21:03.132" v="2575" actId="20577"/>
          <ac:spMkLst>
            <pc:docMk/>
            <pc:sldMk cId="593087056" sldId="391"/>
            <ac:spMk id="10" creationId="{BA859A3B-56C9-4FE1-9B54-EF8E39CEDBC0}"/>
          </ac:spMkLst>
        </pc:spChg>
        <pc:spChg chg="mod">
          <ac:chgData name="Kyujin Kyung" userId="5fcf1a6c258d30ae" providerId="LiveId" clId="{9A857ECA-6A17-432E-A877-9967EA4B98A7}" dt="2021-10-15T06:57:57.604" v="2611" actId="20577"/>
          <ac:spMkLst>
            <pc:docMk/>
            <pc:sldMk cId="593087056" sldId="391"/>
            <ac:spMk id="13" creationId="{E81CF791-4359-4276-8A0B-2E422525AE8D}"/>
          </ac:spMkLst>
        </pc:spChg>
      </pc:sldChg>
      <pc:sldChg chg="add modNotesTx">
        <pc:chgData name="Kyujin Kyung" userId="5fcf1a6c258d30ae" providerId="LiveId" clId="{9A857ECA-6A17-432E-A877-9967EA4B98A7}" dt="2021-10-15T07:55:27.083" v="3557" actId="6549"/>
        <pc:sldMkLst>
          <pc:docMk/>
          <pc:sldMk cId="3248193169" sldId="392"/>
        </pc:sldMkLst>
      </pc:sldChg>
      <pc:sldChg chg="delSp add mod">
        <pc:chgData name="Kyujin Kyung" userId="5fcf1a6c258d30ae" providerId="LiveId" clId="{9A857ECA-6A17-432E-A877-9967EA4B98A7}" dt="2021-10-15T07:55:13.495" v="3555" actId="478"/>
        <pc:sldMkLst>
          <pc:docMk/>
          <pc:sldMk cId="3379448971" sldId="393"/>
        </pc:sldMkLst>
        <pc:spChg chg="del">
          <ac:chgData name="Kyujin Kyung" userId="5fcf1a6c258d30ae" providerId="LiveId" clId="{9A857ECA-6A17-432E-A877-9967EA4B98A7}" dt="2021-10-15T07:55:13.495" v="3555" actId="478"/>
          <ac:spMkLst>
            <pc:docMk/>
            <pc:sldMk cId="3379448971" sldId="393"/>
            <ac:spMk id="51" creationId="{00000000-0000-0000-0000-000000000000}"/>
          </ac:spMkLst>
        </pc:spChg>
      </pc:sldChg>
    </pc:docChg>
  </pc:docChgLst>
  <pc:docChgLst>
    <pc:chgData name="Kyujin Kyung" userId="5fcf1a6c258d30ae" providerId="LiveId" clId="{B1839540-7755-4259-8C46-B3E2815F8C54}"/>
    <pc:docChg chg="undo redo custSel addSld delSld modSld sldOrd modSection">
      <pc:chgData name="Kyujin Kyung" userId="5fcf1a6c258d30ae" providerId="LiveId" clId="{B1839540-7755-4259-8C46-B3E2815F8C54}" dt="2021-08-26T14:39:11.323" v="2776" actId="20577"/>
      <pc:docMkLst>
        <pc:docMk/>
      </pc:docMkLst>
      <pc:sldChg chg="modNotesTx">
        <pc:chgData name="Kyujin Kyung" userId="5fcf1a6c258d30ae" providerId="LiveId" clId="{B1839540-7755-4259-8C46-B3E2815F8C54}" dt="2021-08-26T11:43:37.739" v="2098" actId="20577"/>
        <pc:sldMkLst>
          <pc:docMk/>
          <pc:sldMk cId="356934847" sldId="257"/>
        </pc:sldMkLst>
      </pc:sldChg>
      <pc:sldChg chg="addSp delSp modSp mod modNotesTx">
        <pc:chgData name="Kyujin Kyung" userId="5fcf1a6c258d30ae" providerId="LiveId" clId="{B1839540-7755-4259-8C46-B3E2815F8C54}" dt="2021-08-26T11:43:40.628" v="2100" actId="20577"/>
        <pc:sldMkLst>
          <pc:docMk/>
          <pc:sldMk cId="975507169" sldId="258"/>
        </pc:sldMkLst>
        <pc:spChg chg="add mod">
          <ac:chgData name="Kyujin Kyung" userId="5fcf1a6c258d30ae" providerId="LiveId" clId="{B1839540-7755-4259-8C46-B3E2815F8C54}" dt="2021-08-26T11:25:46.916" v="1610" actId="207"/>
          <ac:spMkLst>
            <pc:docMk/>
            <pc:sldMk cId="975507169" sldId="258"/>
            <ac:spMk id="26" creationId="{3316718B-FEDC-4A13-8613-C3810ACAD9BD}"/>
          </ac:spMkLst>
        </pc:spChg>
        <pc:spChg chg="add mod">
          <ac:chgData name="Kyujin Kyung" userId="5fcf1a6c258d30ae" providerId="LiveId" clId="{B1839540-7755-4259-8C46-B3E2815F8C54}" dt="2021-08-26T11:26:01.289" v="1615" actId="1076"/>
          <ac:spMkLst>
            <pc:docMk/>
            <pc:sldMk cId="975507169" sldId="258"/>
            <ac:spMk id="33" creationId="{1D45DD00-FBB0-4FE4-93DC-C42418A5BE8D}"/>
          </ac:spMkLst>
        </pc:spChg>
        <pc:spChg chg="add del">
          <ac:chgData name="Kyujin Kyung" userId="5fcf1a6c258d30ae" providerId="LiveId" clId="{B1839540-7755-4259-8C46-B3E2815F8C54}" dt="2021-08-26T11:25:12.246" v="1578" actId="478"/>
          <ac:spMkLst>
            <pc:docMk/>
            <pc:sldMk cId="975507169" sldId="258"/>
            <ac:spMk id="43" creationId="{00000000-0000-0000-0000-000000000000}"/>
          </ac:spMkLst>
        </pc:spChg>
        <pc:spChg chg="mod">
          <ac:chgData name="Kyujin Kyung" userId="5fcf1a6c258d30ae" providerId="LiveId" clId="{B1839540-7755-4259-8C46-B3E2815F8C54}" dt="2021-08-26T11:22:07.209" v="1542" actId="20577"/>
          <ac:spMkLst>
            <pc:docMk/>
            <pc:sldMk cId="975507169" sldId="258"/>
            <ac:spMk id="46" creationId="{00000000-0000-0000-0000-000000000000}"/>
          </ac:spMkLst>
        </pc:spChg>
        <pc:grpChg chg="add del">
          <ac:chgData name="Kyujin Kyung" userId="5fcf1a6c258d30ae" providerId="LiveId" clId="{B1839540-7755-4259-8C46-B3E2815F8C54}" dt="2021-08-26T11:25:12.246" v="1578" actId="478"/>
          <ac:grpSpMkLst>
            <pc:docMk/>
            <pc:sldMk cId="975507169" sldId="258"/>
            <ac:grpSpMk id="2" creationId="{00000000-0000-0000-0000-000000000000}"/>
          </ac:grpSpMkLst>
        </pc:grpChg>
        <pc:grpChg chg="add del">
          <ac:chgData name="Kyujin Kyung" userId="5fcf1a6c258d30ae" providerId="LiveId" clId="{B1839540-7755-4259-8C46-B3E2815F8C54}" dt="2021-08-26T11:25:12.246" v="1578" actId="478"/>
          <ac:grpSpMkLst>
            <pc:docMk/>
            <pc:sldMk cId="975507169" sldId="258"/>
            <ac:grpSpMk id="3" creationId="{00000000-0000-0000-0000-000000000000}"/>
          </ac:grpSpMkLst>
        </pc:grpChg>
        <pc:picChg chg="add mod">
          <ac:chgData name="Kyujin Kyung" userId="5fcf1a6c258d30ae" providerId="LiveId" clId="{B1839540-7755-4259-8C46-B3E2815F8C54}" dt="2021-08-26T11:25:51.549" v="1613" actId="1076"/>
          <ac:picMkLst>
            <pc:docMk/>
            <pc:sldMk cId="975507169" sldId="258"/>
            <ac:picMk id="5" creationId="{5CD25861-0F22-4F3B-AB39-B39E360DA3FD}"/>
          </ac:picMkLst>
        </pc:picChg>
        <pc:picChg chg="add del mod">
          <ac:chgData name="Kyujin Kyung" userId="5fcf1a6c258d30ae" providerId="LiveId" clId="{B1839540-7755-4259-8C46-B3E2815F8C54}" dt="2021-08-26T11:25:28.396" v="1586" actId="478"/>
          <ac:picMkLst>
            <pc:docMk/>
            <pc:sldMk cId="975507169" sldId="258"/>
            <ac:picMk id="27" creationId="{DAB9D1B4-4FC5-40EC-8347-07120CE6C84E}"/>
          </ac:picMkLst>
        </pc:picChg>
        <pc:picChg chg="add mod">
          <ac:chgData name="Kyujin Kyung" userId="5fcf1a6c258d30ae" providerId="LiveId" clId="{B1839540-7755-4259-8C46-B3E2815F8C54}" dt="2021-08-26T11:25:37.331" v="1589" actId="1076"/>
          <ac:picMkLst>
            <pc:docMk/>
            <pc:sldMk cId="975507169" sldId="258"/>
            <ac:picMk id="31" creationId="{9CF7AB12-CF00-4759-804A-45B460D54BB1}"/>
          </ac:picMkLst>
        </pc:picChg>
        <pc:cxnChg chg="add del mod">
          <ac:chgData name="Kyujin Kyung" userId="5fcf1a6c258d30ae" providerId="LiveId" clId="{B1839540-7755-4259-8C46-B3E2815F8C54}" dt="2021-08-26T11:25:12.246" v="1578" actId="478"/>
          <ac:cxnSpMkLst>
            <pc:docMk/>
            <pc:sldMk cId="975507169" sldId="258"/>
            <ac:cxnSpMk id="40" creationId="{00000000-0000-0000-0000-000000000000}"/>
          </ac:cxnSpMkLst>
        </pc:cxnChg>
      </pc:sldChg>
      <pc:sldChg chg="modSp add del mod ord modNotesTx">
        <pc:chgData name="Kyujin Kyung" userId="5fcf1a6c258d30ae" providerId="LiveId" clId="{B1839540-7755-4259-8C46-B3E2815F8C54}" dt="2021-08-26T14:38:55.909" v="2759" actId="20577"/>
        <pc:sldMkLst>
          <pc:docMk/>
          <pc:sldMk cId="862260006" sldId="259"/>
        </pc:sldMkLst>
        <pc:spChg chg="mod">
          <ac:chgData name="Kyujin Kyung" userId="5fcf1a6c258d30ae" providerId="LiveId" clId="{B1839540-7755-4259-8C46-B3E2815F8C54}" dt="2021-08-26T14:38:08.657" v="2753" actId="20577"/>
          <ac:spMkLst>
            <pc:docMk/>
            <pc:sldMk cId="862260006" sldId="259"/>
            <ac:spMk id="16" creationId="{00000000-0000-0000-0000-000000000000}"/>
          </ac:spMkLst>
        </pc:spChg>
        <pc:spChg chg="mod">
          <ac:chgData name="Kyujin Kyung" userId="5fcf1a6c258d30ae" providerId="LiveId" clId="{B1839540-7755-4259-8C46-B3E2815F8C54}" dt="2021-08-26T14:38:07.439" v="2752" actId="14100"/>
          <ac:spMkLst>
            <pc:docMk/>
            <pc:sldMk cId="862260006" sldId="259"/>
            <ac:spMk id="17" creationId="{E9BCB1CE-2DD6-40DC-A0F7-0303DCBC1F92}"/>
          </ac:spMkLst>
        </pc:spChg>
        <pc:spChg chg="mod">
          <ac:chgData name="Kyujin Kyung" userId="5fcf1a6c258d30ae" providerId="LiveId" clId="{B1839540-7755-4259-8C46-B3E2815F8C54}" dt="2021-08-26T14:37:50.204" v="2751" actId="20577"/>
          <ac:spMkLst>
            <pc:docMk/>
            <pc:sldMk cId="862260006" sldId="259"/>
            <ac:spMk id="18" creationId="{98EDD8E8-7712-402D-A6F8-E1C981098FAB}"/>
          </ac:spMkLst>
        </pc:spChg>
      </pc:sldChg>
      <pc:sldChg chg="addSp delSp modSp mod modNotesTx">
        <pc:chgData name="Kyujin Kyung" userId="5fcf1a6c258d30ae" providerId="LiveId" clId="{B1839540-7755-4259-8C46-B3E2815F8C54}" dt="2021-08-26T11:33:17.402" v="1737"/>
        <pc:sldMkLst>
          <pc:docMk/>
          <pc:sldMk cId="1396222141" sldId="260"/>
        </pc:sldMkLst>
        <pc:spChg chg="mod">
          <ac:chgData name="Kyujin Kyung" userId="5fcf1a6c258d30ae" providerId="LiveId" clId="{B1839540-7755-4259-8C46-B3E2815F8C54}" dt="2021-08-26T11:33:17.402" v="1737"/>
          <ac:spMkLst>
            <pc:docMk/>
            <pc:sldMk cId="1396222141" sldId="260"/>
            <ac:spMk id="15" creationId="{00000000-0000-0000-0000-000000000000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18" creationId="{D805BF5C-6846-4134-AB83-F0C7AC083C85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19" creationId="{82FA86B7-BB70-4AE4-BA18-1C652B2BA7C7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26" creationId="{BE19FD76-0A1D-4E62-BCC5-07907669F303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31" creationId="{6F7F6E8F-DACC-422D-8B91-754028E74C9B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34" creationId="{9B9202AF-3CF6-4A63-9872-A51E32E17362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35" creationId="{58D5FB7C-939A-4859-B844-DF4F1B14995A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38" creationId="{62CD5AA4-EAC3-47FF-B262-E1EA6AD96EB9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0" creationId="{3B533AE0-E157-4DCC-9272-22ACF8BAA8D2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2" creationId="{71432755-2A07-49E8-A130-9AFA90E5DC3E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3" creationId="{8628D8B5-010A-4D82-97F4-A3A5B3D2CF36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4" creationId="{622F8313-9933-4BED-84D5-949A92D740B9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5" creationId="{09A37CB8-65FA-4BBA-858B-13A33FB005E8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6" creationId="{261369F6-BED1-4509-8E49-56DF675B889E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7" creationId="{41BDCD15-A23D-4E60-8515-BA55A446C760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48" creationId="{5CD8BDA9-8D12-4CBC-BAAC-5E5A1035F9BF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50" creationId="{6DA1283C-0F81-487B-88F2-921A9FB65713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51" creationId="{59FF5764-0DCA-426D-97F4-D49E8EF530DC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52" creationId="{67C11F02-781A-41AE-B587-A137D1A2FF51}"/>
          </ac:spMkLst>
        </pc:spChg>
        <pc:spChg chg="mod">
          <ac:chgData name="Kyujin Kyung" userId="5fcf1a6c258d30ae" providerId="LiveId" clId="{B1839540-7755-4259-8C46-B3E2815F8C54}" dt="2021-08-26T11:01:46.357" v="1255"/>
          <ac:spMkLst>
            <pc:docMk/>
            <pc:sldMk cId="1396222141" sldId="260"/>
            <ac:spMk id="53" creationId="{27EF8830-A5C3-4AFD-B0C2-AFC09C47BCE6}"/>
          </ac:spMkLst>
        </pc:spChg>
        <pc:spChg chg="add mod">
          <ac:chgData name="Kyujin Kyung" userId="5fcf1a6c258d30ae" providerId="LiveId" clId="{B1839540-7755-4259-8C46-B3E2815F8C54}" dt="2021-08-26T11:02:41.849" v="1262"/>
          <ac:spMkLst>
            <pc:docMk/>
            <pc:sldMk cId="1396222141" sldId="260"/>
            <ac:spMk id="57" creationId="{4838FB0C-A376-4AD0-8583-D988991B6120}"/>
          </ac:spMkLst>
        </pc:spChg>
        <pc:spChg chg="del topLvl">
          <ac:chgData name="Kyujin Kyung" userId="5fcf1a6c258d30ae" providerId="LiveId" clId="{B1839540-7755-4259-8C46-B3E2815F8C54}" dt="2021-08-26T11:02:41.388" v="1261" actId="21"/>
          <ac:spMkLst>
            <pc:docMk/>
            <pc:sldMk cId="1396222141" sldId="260"/>
            <ac:spMk id="81" creationId="{00000000-0000-0000-0000-000000000000}"/>
          </ac:spMkLst>
        </pc:spChg>
        <pc:grpChg chg="add del">
          <ac:chgData name="Kyujin Kyung" userId="5fcf1a6c258d30ae" providerId="LiveId" clId="{B1839540-7755-4259-8C46-B3E2815F8C54}" dt="2021-08-26T11:02:41.388" v="1261" actId="21"/>
          <ac:grpSpMkLst>
            <pc:docMk/>
            <pc:sldMk cId="1396222141" sldId="260"/>
            <ac:grpSpMk id="2" creationId="{00000000-0000-0000-0000-000000000000}"/>
          </ac:grpSpMkLst>
        </pc:grpChg>
        <pc:grpChg chg="add del mod">
          <ac:chgData name="Kyujin Kyung" userId="5fcf1a6c258d30ae" providerId="LiveId" clId="{B1839540-7755-4259-8C46-B3E2815F8C54}" dt="2021-08-26T11:01:53.846" v="1260" actId="478"/>
          <ac:grpSpMkLst>
            <pc:docMk/>
            <pc:sldMk cId="1396222141" sldId="260"/>
            <ac:grpSpMk id="17" creationId="{6875D9C9-597C-4744-86C6-2EF55A301969}"/>
          </ac:grpSpMkLst>
        </pc:grpChg>
        <pc:picChg chg="add del mod">
          <ac:chgData name="Kyujin Kyung" userId="5fcf1a6c258d30ae" providerId="LiveId" clId="{B1839540-7755-4259-8C46-B3E2815F8C54}" dt="2021-08-26T11:01:34.496" v="1254" actId="478"/>
          <ac:picMkLst>
            <pc:docMk/>
            <pc:sldMk cId="1396222141" sldId="260"/>
            <ac:picMk id="4" creationId="{C90EC4EB-706B-4C6D-A599-DB2AF45C0D63}"/>
          </ac:picMkLst>
        </pc:picChg>
        <pc:picChg chg="add del mod">
          <ac:chgData name="Kyujin Kyung" userId="5fcf1a6c258d30ae" providerId="LiveId" clId="{B1839540-7755-4259-8C46-B3E2815F8C54}" dt="2021-08-26T11:15:57.083" v="1390" actId="478"/>
          <ac:picMkLst>
            <pc:docMk/>
            <pc:sldMk cId="1396222141" sldId="260"/>
            <ac:picMk id="6" creationId="{C0FB05CC-5026-4BF9-89EB-6E28A2897D1C}"/>
          </ac:picMkLst>
        </pc:picChg>
        <pc:picChg chg="add mod">
          <ac:chgData name="Kyujin Kyung" userId="5fcf1a6c258d30ae" providerId="LiveId" clId="{B1839540-7755-4259-8C46-B3E2815F8C54}" dt="2021-08-26T11:16:09.083" v="1398" actId="14100"/>
          <ac:picMkLst>
            <pc:docMk/>
            <pc:sldMk cId="1396222141" sldId="260"/>
            <ac:picMk id="8" creationId="{3D6BEF9A-27BA-477A-BF48-A29EF197EF59}"/>
          </ac:picMkLst>
        </pc:picChg>
        <pc:picChg chg="del topLvl">
          <ac:chgData name="Kyujin Kyung" userId="5fcf1a6c258d30ae" providerId="LiveId" clId="{B1839540-7755-4259-8C46-B3E2815F8C54}" dt="2021-08-26T11:02:43.487" v="1263" actId="478"/>
          <ac:picMkLst>
            <pc:docMk/>
            <pc:sldMk cId="1396222141" sldId="260"/>
            <ac:picMk id="1030" creationId="{00000000-0000-0000-0000-000000000000}"/>
          </ac:picMkLst>
        </pc:pic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20" creationId="{3D181096-C7D1-4D7F-8BBB-068DE5537990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27" creationId="{4EA65697-AF2A-4ABA-8EB6-2099DB92D12A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33" creationId="{2E06DCD4-7801-40E6-A5A8-906F8472FA17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36" creationId="{36A2153E-0CB7-49E5-80E9-4CCA274352CD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37" creationId="{319ACDF1-7F95-4A59-B0C5-14FFCC2F2A2B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39" creationId="{D64F9D47-E4AF-464B-BDD1-5D5FB7F0CDCC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41" creationId="{0342DFD8-13D3-4111-B294-52B67621D353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49" creationId="{809DDF59-952D-46AF-BBD0-B94CD7A9C6B6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54" creationId="{E3299AAB-4D2A-4EDD-A109-A968C1FB01F1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55" creationId="{DEF0F117-24FA-4F0E-8EBD-96FE05E2F4B4}"/>
          </ac:cxnSpMkLst>
        </pc:cxnChg>
        <pc:cxnChg chg="mod">
          <ac:chgData name="Kyujin Kyung" userId="5fcf1a6c258d30ae" providerId="LiveId" clId="{B1839540-7755-4259-8C46-B3E2815F8C54}" dt="2021-08-26T11:01:53.846" v="1260" actId="478"/>
          <ac:cxnSpMkLst>
            <pc:docMk/>
            <pc:sldMk cId="1396222141" sldId="260"/>
            <ac:cxnSpMk id="56" creationId="{AF1C060A-B573-43AC-B3E4-FB1623C6778F}"/>
          </ac:cxnSpMkLst>
        </pc:cxnChg>
      </pc:sldChg>
      <pc:sldChg chg="modNotesTx">
        <pc:chgData name="Kyujin Kyung" userId="5fcf1a6c258d30ae" providerId="LiveId" clId="{B1839540-7755-4259-8C46-B3E2815F8C54}" dt="2021-08-26T14:38:57.567" v="2761" actId="20577"/>
        <pc:sldMkLst>
          <pc:docMk/>
          <pc:sldMk cId="2319020040" sldId="261"/>
        </pc:sldMkLst>
      </pc:sldChg>
      <pc:sldChg chg="modNotesTx">
        <pc:chgData name="Kyujin Kyung" userId="5fcf1a6c258d30ae" providerId="LiveId" clId="{B1839540-7755-4259-8C46-B3E2815F8C54}" dt="2021-08-26T14:38:59.223" v="2763" actId="20577"/>
        <pc:sldMkLst>
          <pc:docMk/>
          <pc:sldMk cId="60261946" sldId="262"/>
        </pc:sldMkLst>
      </pc:sldChg>
      <pc:sldChg chg="addSp delSp modSp mod modNotesTx">
        <pc:chgData name="Kyujin Kyung" userId="5fcf1a6c258d30ae" providerId="LiveId" clId="{B1839540-7755-4259-8C46-B3E2815F8C54}" dt="2021-08-26T11:43:10.470" v="2085" actId="20577"/>
        <pc:sldMkLst>
          <pc:docMk/>
          <pc:sldMk cId="338925687" sldId="263"/>
        </pc:sldMkLst>
        <pc:spChg chg="add del">
          <ac:chgData name="Kyujin Kyung" userId="5fcf1a6c258d30ae" providerId="LiveId" clId="{B1839540-7755-4259-8C46-B3E2815F8C54}" dt="2021-08-26T05:15:49.323" v="8" actId="478"/>
          <ac:spMkLst>
            <pc:docMk/>
            <pc:sldMk cId="338925687" sldId="263"/>
            <ac:spMk id="9" creationId="{00000000-0000-0000-0000-000000000000}"/>
          </ac:spMkLst>
        </pc:spChg>
        <pc:spChg chg="add mod">
          <ac:chgData name="Kyujin Kyung" userId="5fcf1a6c258d30ae" providerId="LiveId" clId="{B1839540-7755-4259-8C46-B3E2815F8C54}" dt="2021-08-26T05:15:44.986" v="3"/>
          <ac:spMkLst>
            <pc:docMk/>
            <pc:sldMk cId="338925687" sldId="263"/>
            <ac:spMk id="13" creationId="{69122CAB-1CC5-41BE-93A4-939D27BB5D84}"/>
          </ac:spMkLst>
        </pc:spChg>
        <pc:spChg chg="add mod">
          <ac:chgData name="Kyujin Kyung" userId="5fcf1a6c258d30ae" providerId="LiveId" clId="{B1839540-7755-4259-8C46-B3E2815F8C54}" dt="2021-08-26T05:15:44.986" v="3"/>
          <ac:spMkLst>
            <pc:docMk/>
            <pc:sldMk cId="338925687" sldId="263"/>
            <ac:spMk id="14" creationId="{A8226330-B5AA-4DD2-9015-B53B37235909}"/>
          </ac:spMkLst>
        </pc:spChg>
        <pc:spChg chg="add mod">
          <ac:chgData name="Kyujin Kyung" userId="5fcf1a6c258d30ae" providerId="LiveId" clId="{B1839540-7755-4259-8C46-B3E2815F8C54}" dt="2021-08-26T05:15:48.995" v="7"/>
          <ac:spMkLst>
            <pc:docMk/>
            <pc:sldMk cId="338925687" sldId="263"/>
            <ac:spMk id="17" creationId="{E0FB2F1F-EA71-4D48-B722-1BD84FB38390}"/>
          </ac:spMkLst>
        </pc:spChg>
        <pc:spChg chg="add mod">
          <ac:chgData name="Kyujin Kyung" userId="5fcf1a6c258d30ae" providerId="LiveId" clId="{B1839540-7755-4259-8C46-B3E2815F8C54}" dt="2021-08-26T05:15:48.995" v="7"/>
          <ac:spMkLst>
            <pc:docMk/>
            <pc:sldMk cId="338925687" sldId="263"/>
            <ac:spMk id="18" creationId="{D0BE18E9-2C19-4FF0-9EE8-8C1181E264D0}"/>
          </ac:spMkLst>
        </pc:spChg>
        <pc:spChg chg="add mod">
          <ac:chgData name="Kyujin Kyung" userId="5fcf1a6c258d30ae" providerId="LiveId" clId="{B1839540-7755-4259-8C46-B3E2815F8C54}" dt="2021-08-26T05:16:47.987" v="29"/>
          <ac:spMkLst>
            <pc:docMk/>
            <pc:sldMk cId="338925687" sldId="263"/>
            <ac:spMk id="21" creationId="{5A8A62C7-9847-4878-A4FC-1DF7A7484062}"/>
          </ac:spMkLst>
        </pc:spChg>
        <pc:spChg chg="del">
          <ac:chgData name="Kyujin Kyung" userId="5fcf1a6c258d30ae" providerId="LiveId" clId="{B1839540-7755-4259-8C46-B3E2815F8C54}" dt="2021-08-26T05:14:25.396" v="0" actId="478"/>
          <ac:spMkLst>
            <pc:docMk/>
            <pc:sldMk cId="338925687" sldId="263"/>
            <ac:spMk id="25" creationId="{00000000-0000-0000-0000-000000000000}"/>
          </ac:spMkLst>
        </pc:spChg>
      </pc:sldChg>
      <pc:sldChg chg="modSp mod modNotesTx">
        <pc:chgData name="Kyujin Kyung" userId="5fcf1a6c258d30ae" providerId="LiveId" clId="{B1839540-7755-4259-8C46-B3E2815F8C54}" dt="2021-08-26T11:43:21.785" v="2090" actId="20577"/>
        <pc:sldMkLst>
          <pc:docMk/>
          <pc:sldMk cId="887487757" sldId="309"/>
        </pc:sldMkLst>
        <pc:spChg chg="mod">
          <ac:chgData name="Kyujin Kyung" userId="5fcf1a6c258d30ae" providerId="LiveId" clId="{B1839540-7755-4259-8C46-B3E2815F8C54}" dt="2021-08-26T09:50:13.241" v="229"/>
          <ac:spMkLst>
            <pc:docMk/>
            <pc:sldMk cId="887487757" sldId="309"/>
            <ac:spMk id="23" creationId="{CBE66A8A-2F82-404F-B0B2-300C6D0E7502}"/>
          </ac:spMkLst>
        </pc:spChg>
        <pc:spChg chg="mod">
          <ac:chgData name="Kyujin Kyung" userId="5fcf1a6c258d30ae" providerId="LiveId" clId="{B1839540-7755-4259-8C46-B3E2815F8C54}" dt="2021-08-26T09:49:51.571" v="207" actId="20577"/>
          <ac:spMkLst>
            <pc:docMk/>
            <pc:sldMk cId="887487757" sldId="309"/>
            <ac:spMk id="24" creationId="{D8BE8A7B-6A74-455F-912E-EBA0AFAC51D6}"/>
          </ac:spMkLst>
        </pc:spChg>
        <pc:spChg chg="mod">
          <ac:chgData name="Kyujin Kyung" userId="5fcf1a6c258d30ae" providerId="LiveId" clId="{B1839540-7755-4259-8C46-B3E2815F8C54}" dt="2021-08-26T09:50:18.721" v="245" actId="20577"/>
          <ac:spMkLst>
            <pc:docMk/>
            <pc:sldMk cId="887487757" sldId="309"/>
            <ac:spMk id="28" creationId="{6AA83510-64AB-4F21-9AE3-C00E0A28F201}"/>
          </ac:spMkLst>
        </pc:spChg>
      </pc:sldChg>
      <pc:sldChg chg="modNotesTx">
        <pc:chgData name="Kyujin Kyung" userId="5fcf1a6c258d30ae" providerId="LiveId" clId="{B1839540-7755-4259-8C46-B3E2815F8C54}" dt="2021-08-26T11:43:20.052" v="2089" actId="20577"/>
        <pc:sldMkLst>
          <pc:docMk/>
          <pc:sldMk cId="1128181080" sldId="320"/>
        </pc:sldMkLst>
      </pc:sldChg>
      <pc:sldChg chg="addSp delSp modSp mod modNotesTx">
        <pc:chgData name="Kyujin Kyung" userId="5fcf1a6c258d30ae" providerId="LiveId" clId="{B1839540-7755-4259-8C46-B3E2815F8C54}" dt="2021-08-26T11:43:17.990" v="2088" actId="20577"/>
        <pc:sldMkLst>
          <pc:docMk/>
          <pc:sldMk cId="1352671980" sldId="324"/>
        </pc:sldMkLst>
        <pc:spChg chg="mod">
          <ac:chgData name="Kyujin Kyung" userId="5fcf1a6c258d30ae" providerId="LiveId" clId="{B1839540-7755-4259-8C46-B3E2815F8C54}" dt="2021-08-26T11:19:25.469" v="1479"/>
          <ac:spMkLst>
            <pc:docMk/>
            <pc:sldMk cId="1352671980" sldId="324"/>
            <ac:spMk id="24" creationId="{3C827AF2-8C15-4CAA-A8E2-68F674CFC8FE}"/>
          </ac:spMkLst>
        </pc:spChg>
        <pc:picChg chg="del">
          <ac:chgData name="Kyujin Kyung" userId="5fcf1a6c258d30ae" providerId="LiveId" clId="{B1839540-7755-4259-8C46-B3E2815F8C54}" dt="2021-08-26T11:24:12.829" v="1543" actId="478"/>
          <ac:picMkLst>
            <pc:docMk/>
            <pc:sldMk cId="1352671980" sldId="324"/>
            <ac:picMk id="26" creationId="{61486FA9-1D75-4030-84AD-456A5FAEA6EA}"/>
          </ac:picMkLst>
        </pc:picChg>
        <pc:picChg chg="add mod">
          <ac:chgData name="Kyujin Kyung" userId="5fcf1a6c258d30ae" providerId="LiveId" clId="{B1839540-7755-4259-8C46-B3E2815F8C54}" dt="2021-08-26T11:24:27.801" v="1551" actId="14100"/>
          <ac:picMkLst>
            <pc:docMk/>
            <pc:sldMk cId="1352671980" sldId="324"/>
            <ac:picMk id="2050" creationId="{78EA143E-DF09-456F-8904-B07B8F00FEFF}"/>
          </ac:picMkLst>
        </pc:picChg>
      </pc:sldChg>
      <pc:sldChg chg="add del modNotesTx">
        <pc:chgData name="Kyujin Kyung" userId="5fcf1a6c258d30ae" providerId="LiveId" clId="{B1839540-7755-4259-8C46-B3E2815F8C54}" dt="2021-08-26T14:39:01.856" v="2765" actId="20577"/>
        <pc:sldMkLst>
          <pc:docMk/>
          <pc:sldMk cId="1542758403" sldId="335"/>
        </pc:sldMkLst>
      </pc:sldChg>
      <pc:sldChg chg="addSp delSp modSp mod modNotesTx">
        <pc:chgData name="Kyujin Kyung" userId="5fcf1a6c258d30ae" providerId="LiveId" clId="{B1839540-7755-4259-8C46-B3E2815F8C54}" dt="2021-08-26T14:12:11.594" v="2150" actId="14100"/>
        <pc:sldMkLst>
          <pc:docMk/>
          <pc:sldMk cId="2711750256" sldId="354"/>
        </pc:sldMkLst>
        <pc:spChg chg="add 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41" creationId="{2731D73A-3B07-4476-B82A-FC913210252E}"/>
          </ac:spMkLst>
        </pc:spChg>
        <pc:spChg chg="add del mod">
          <ac:chgData name="Kyujin Kyung" userId="5fcf1a6c258d30ae" providerId="LiveId" clId="{B1839540-7755-4259-8C46-B3E2815F8C54}" dt="2021-08-26T09:55:18.042" v="452" actId="478"/>
          <ac:spMkLst>
            <pc:docMk/>
            <pc:sldMk cId="2711750256" sldId="354"/>
            <ac:spMk id="44" creationId="{86EA0F7F-0010-4181-9AC4-D8657C6EBC40}"/>
          </ac:spMkLst>
        </pc:spChg>
        <pc:spChg chg="add mod">
          <ac:chgData name="Kyujin Kyung" userId="5fcf1a6c258d30ae" providerId="LiveId" clId="{B1839540-7755-4259-8C46-B3E2815F8C54}" dt="2021-08-26T09:55:29.846" v="491"/>
          <ac:spMkLst>
            <pc:docMk/>
            <pc:sldMk cId="2711750256" sldId="354"/>
            <ac:spMk id="45" creationId="{1308979F-6F99-4EC0-BC89-963F7803E002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70" creationId="{E6E135FC-062E-49A0-BA09-1B3B8CBF69BA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71" creationId="{8B1D3028-30DD-4339-ABC5-104343814C62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72" creationId="{5B94B3F5-C0A0-4783-82F7-D6E7881FB7F0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73" creationId="{C4FF24EB-48D1-47A7-87D2-B06F9320C8B0}"/>
          </ac:spMkLst>
        </pc:spChg>
        <pc:spChg chg="mod">
          <ac:chgData name="Kyujin Kyung" userId="5fcf1a6c258d30ae" providerId="LiveId" clId="{B1839540-7755-4259-8C46-B3E2815F8C54}" dt="2021-08-26T09:54:18.870" v="430" actId="1035"/>
          <ac:spMkLst>
            <pc:docMk/>
            <pc:sldMk cId="2711750256" sldId="354"/>
            <ac:spMk id="74" creationId="{949C54B8-4A55-4D88-B801-8196310C3D08}"/>
          </ac:spMkLst>
        </pc:spChg>
        <pc:spChg chg="mod">
          <ac:chgData name="Kyujin Kyung" userId="5fcf1a6c258d30ae" providerId="LiveId" clId="{B1839540-7755-4259-8C46-B3E2815F8C54}" dt="2021-08-26T09:54:26.142" v="435" actId="1035"/>
          <ac:spMkLst>
            <pc:docMk/>
            <pc:sldMk cId="2711750256" sldId="354"/>
            <ac:spMk id="79" creationId="{A17950C7-DC2B-4C6C-926E-5F629B8CB4C4}"/>
          </ac:spMkLst>
        </pc:spChg>
        <pc:spChg chg="mod">
          <ac:chgData name="Kyujin Kyung" userId="5fcf1a6c258d30ae" providerId="LiveId" clId="{B1839540-7755-4259-8C46-B3E2815F8C54}" dt="2021-08-26T09:54:18.870" v="430" actId="1035"/>
          <ac:spMkLst>
            <pc:docMk/>
            <pc:sldMk cId="2711750256" sldId="354"/>
            <ac:spMk id="81" creationId="{2BD2CC75-CA68-4574-8AB4-C64CF2DF23CF}"/>
          </ac:spMkLst>
        </pc:spChg>
        <pc:spChg chg="mod">
          <ac:chgData name="Kyujin Kyung" userId="5fcf1a6c258d30ae" providerId="LiveId" clId="{B1839540-7755-4259-8C46-B3E2815F8C54}" dt="2021-08-26T14:12:11.594" v="2150" actId="14100"/>
          <ac:spMkLst>
            <pc:docMk/>
            <pc:sldMk cId="2711750256" sldId="354"/>
            <ac:spMk id="82" creationId="{1A004184-58D3-48CE-85FA-FF541A238F60}"/>
          </ac:spMkLst>
        </pc:spChg>
        <pc:spChg chg="mod">
          <ac:chgData name="Kyujin Kyung" userId="5fcf1a6c258d30ae" providerId="LiveId" clId="{B1839540-7755-4259-8C46-B3E2815F8C54}" dt="2021-08-26T09:53:24.346" v="421" actId="1035"/>
          <ac:spMkLst>
            <pc:docMk/>
            <pc:sldMk cId="2711750256" sldId="354"/>
            <ac:spMk id="83" creationId="{BBF87682-B7CE-4D56-9D11-BB7ADD3B5973}"/>
          </ac:spMkLst>
        </pc:spChg>
        <pc:spChg chg="mod">
          <ac:chgData name="Kyujin Kyung" userId="5fcf1a6c258d30ae" providerId="LiveId" clId="{B1839540-7755-4259-8C46-B3E2815F8C54}" dt="2021-08-26T09:53:20.743" v="414" actId="1035"/>
          <ac:spMkLst>
            <pc:docMk/>
            <pc:sldMk cId="2711750256" sldId="354"/>
            <ac:spMk id="84" creationId="{A4BEF2F8-FDA3-4030-B7D8-54CC042F3D0E}"/>
          </ac:spMkLst>
        </pc:spChg>
        <pc:spChg chg="mod ord">
          <ac:chgData name="Kyujin Kyung" userId="5fcf1a6c258d30ae" providerId="LiveId" clId="{B1839540-7755-4259-8C46-B3E2815F8C54}" dt="2021-08-26T11:32:09.365" v="1714"/>
          <ac:spMkLst>
            <pc:docMk/>
            <pc:sldMk cId="2711750256" sldId="354"/>
            <ac:spMk id="86" creationId="{78FD4274-59DB-4F09-A4CB-9F6CED6FE964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87" creationId="{5CC23A04-2A63-4579-9411-FD733230E0FF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88" creationId="{FA2C3DC4-6CF8-4020-BB7F-E54BDE227959}"/>
          </ac:spMkLst>
        </pc:spChg>
        <pc:spChg chg="mod">
          <ac:chgData name="Kyujin Kyung" userId="5fcf1a6c258d30ae" providerId="LiveId" clId="{B1839540-7755-4259-8C46-B3E2815F8C54}" dt="2021-08-26T09:54:53.706" v="444" actId="20577"/>
          <ac:spMkLst>
            <pc:docMk/>
            <pc:sldMk cId="2711750256" sldId="354"/>
            <ac:spMk id="89" creationId="{C17AFD42-D766-4E94-AAFB-57228951269E}"/>
          </ac:spMkLst>
        </pc:spChg>
        <pc:spChg chg="mod">
          <ac:chgData name="Kyujin Kyung" userId="5fcf1a6c258d30ae" providerId="LiveId" clId="{B1839540-7755-4259-8C46-B3E2815F8C54}" dt="2021-08-26T09:55:07.141" v="449" actId="1036"/>
          <ac:spMkLst>
            <pc:docMk/>
            <pc:sldMk cId="2711750256" sldId="354"/>
            <ac:spMk id="90" creationId="{B32E1658-112A-4BC6-8683-7773695A857C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91" creationId="{A3D047B4-8528-4EA6-A5CF-3076547B7661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92" creationId="{D2EDE1AF-CABD-4F8F-9849-B9B16BD86A25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93" creationId="{ED05431D-D235-4419-877A-8A39E3E6E520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95" creationId="{553CCECA-0BDD-4C8F-9AA2-D9E6C3BFDCF1}"/>
          </ac:spMkLst>
        </pc:spChg>
        <pc:spChg chg="mod">
          <ac:chgData name="Kyujin Kyung" userId="5fcf1a6c258d30ae" providerId="LiveId" clId="{B1839540-7755-4259-8C46-B3E2815F8C54}" dt="2021-08-26T09:53:15.897" v="399" actId="571"/>
          <ac:spMkLst>
            <pc:docMk/>
            <pc:sldMk cId="2711750256" sldId="354"/>
            <ac:spMk id="97" creationId="{7971CE5E-BCC8-417A-8254-0D9487F77742}"/>
          </ac:spMkLst>
        </pc:spChg>
        <pc:grpChg chg="mod">
          <ac:chgData name="Kyujin Kyung" userId="5fcf1a6c258d30ae" providerId="LiveId" clId="{B1839540-7755-4259-8C46-B3E2815F8C54}" dt="2021-08-26T09:53:15.897" v="399" actId="571"/>
          <ac:grpSpMkLst>
            <pc:docMk/>
            <pc:sldMk cId="2711750256" sldId="354"/>
            <ac:grpSpMk id="68" creationId="{A731CC6A-1659-41B8-BE69-52AEB95A32FB}"/>
          </ac:grpSpMkLst>
        </pc:grpChg>
        <pc:cxnChg chg="add mod ord">
          <ac:chgData name="Kyujin Kyung" userId="5fcf1a6c258d30ae" providerId="LiveId" clId="{B1839540-7755-4259-8C46-B3E2815F8C54}" dt="2021-08-26T09:54:01.389" v="427" actId="167"/>
          <ac:cxnSpMkLst>
            <pc:docMk/>
            <pc:sldMk cId="2711750256" sldId="354"/>
            <ac:cxnSpMk id="39" creationId="{58EA0AAB-251E-4359-BAE8-F0D8D075C473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69" creationId="{E234ACF7-8EB0-44CC-B6CF-DADEBEC919E9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75" creationId="{79E67701-716F-4037-90CE-72DB46DE9F87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76" creationId="{ABAF659E-645C-41ED-9188-4E9795168E5E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77" creationId="{E166A48A-6D3E-43F9-93A8-16519BEDDAA5}"/>
          </ac:cxnSpMkLst>
        </pc:cxnChg>
        <pc:cxnChg chg="mod">
          <ac:chgData name="Kyujin Kyung" userId="5fcf1a6c258d30ae" providerId="LiveId" clId="{B1839540-7755-4259-8C46-B3E2815F8C54}" dt="2021-08-26T09:54:26.142" v="435" actId="1035"/>
          <ac:cxnSpMkLst>
            <pc:docMk/>
            <pc:sldMk cId="2711750256" sldId="354"/>
            <ac:cxnSpMk id="78" creationId="{36304851-3DBD-4D07-8787-02B7B864F97A}"/>
          </ac:cxnSpMkLst>
        </pc:cxnChg>
        <pc:cxnChg chg="mod">
          <ac:chgData name="Kyujin Kyung" userId="5fcf1a6c258d30ae" providerId="LiveId" clId="{B1839540-7755-4259-8C46-B3E2815F8C54}" dt="2021-08-26T09:54:18.870" v="430" actId="1035"/>
          <ac:cxnSpMkLst>
            <pc:docMk/>
            <pc:sldMk cId="2711750256" sldId="354"/>
            <ac:cxnSpMk id="80" creationId="{9FA639C2-FB47-4447-9CFA-89A02412EA7E}"/>
          </ac:cxnSpMkLst>
        </pc:cxnChg>
        <pc:cxnChg chg="del">
          <ac:chgData name="Kyujin Kyung" userId="5fcf1a6c258d30ae" providerId="LiveId" clId="{B1839540-7755-4259-8C46-B3E2815F8C54}" dt="2021-08-26T09:53:02.285" v="393" actId="21"/>
          <ac:cxnSpMkLst>
            <pc:docMk/>
            <pc:sldMk cId="2711750256" sldId="354"/>
            <ac:cxnSpMk id="85" creationId="{B3727F84-3E95-40DC-8C8D-A76D3BF34069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94" creationId="{D4A3C987-7C09-408E-A4E6-BECCDC6B8A9B}"/>
          </ac:cxnSpMkLst>
        </pc:cxnChg>
        <pc:cxnChg chg="mod">
          <ac:chgData name="Kyujin Kyung" userId="5fcf1a6c258d30ae" providerId="LiveId" clId="{B1839540-7755-4259-8C46-B3E2815F8C54}" dt="2021-08-26T09:53:15.897" v="399" actId="571"/>
          <ac:cxnSpMkLst>
            <pc:docMk/>
            <pc:sldMk cId="2711750256" sldId="354"/>
            <ac:cxnSpMk id="96" creationId="{43C15F4A-F601-4707-88B2-6B56DDB2F4D0}"/>
          </ac:cxnSpMkLst>
        </pc:cxnChg>
      </pc:sldChg>
      <pc:sldChg chg="modNotesTx">
        <pc:chgData name="Kyujin Kyung" userId="5fcf1a6c258d30ae" providerId="LiveId" clId="{B1839540-7755-4259-8C46-B3E2815F8C54}" dt="2021-08-26T11:43:26.235" v="2094" actId="20577"/>
        <pc:sldMkLst>
          <pc:docMk/>
          <pc:sldMk cId="1161979455" sldId="356"/>
        </pc:sldMkLst>
      </pc:sldChg>
      <pc:sldChg chg="addSp delSp modSp mod">
        <pc:chgData name="Kyujin Kyung" userId="5fcf1a6c258d30ae" providerId="LiveId" clId="{B1839540-7755-4259-8C46-B3E2815F8C54}" dt="2021-08-26T14:22:01.551" v="2387"/>
        <pc:sldMkLst>
          <pc:docMk/>
          <pc:sldMk cId="642459016" sldId="358"/>
        </pc:sldMkLst>
        <pc:spChg chg="mod">
          <ac:chgData name="Kyujin Kyung" userId="5fcf1a6c258d30ae" providerId="LiveId" clId="{B1839540-7755-4259-8C46-B3E2815F8C54}" dt="2021-08-26T14:22:01.551" v="2387"/>
          <ac:spMkLst>
            <pc:docMk/>
            <pc:sldMk cId="642459016" sldId="358"/>
            <ac:spMk id="10" creationId="{BA859A3B-56C9-4FE1-9B54-EF8E39CEDBC0}"/>
          </ac:spMkLst>
        </pc:spChg>
        <pc:spChg chg="add del mod">
          <ac:chgData name="Kyujin Kyung" userId="5fcf1a6c258d30ae" providerId="LiveId" clId="{B1839540-7755-4259-8C46-B3E2815F8C54}" dt="2021-08-26T10:16:25.560" v="953" actId="478"/>
          <ac:spMkLst>
            <pc:docMk/>
            <pc:sldMk cId="642459016" sldId="358"/>
            <ac:spMk id="11" creationId="{89EA36E5-FB61-41D2-B937-A6AFF17E7472}"/>
          </ac:spMkLst>
        </pc:spChg>
        <pc:spChg chg="add mod">
          <ac:chgData name="Kyujin Kyung" userId="5fcf1a6c258d30ae" providerId="LiveId" clId="{B1839540-7755-4259-8C46-B3E2815F8C54}" dt="2021-08-26T10:09:41.308" v="867"/>
          <ac:spMkLst>
            <pc:docMk/>
            <pc:sldMk cId="642459016" sldId="358"/>
            <ac:spMk id="12" creationId="{346840F3-1087-464F-A663-D87D6CCF4120}"/>
          </ac:spMkLst>
        </pc:spChg>
        <pc:spChg chg="add del mod">
          <ac:chgData name="Kyujin Kyung" userId="5fcf1a6c258d30ae" providerId="LiveId" clId="{B1839540-7755-4259-8C46-B3E2815F8C54}" dt="2021-08-26T10:17:23.233" v="982" actId="478"/>
          <ac:spMkLst>
            <pc:docMk/>
            <pc:sldMk cId="642459016" sldId="358"/>
            <ac:spMk id="14" creationId="{152AA5C5-B7A0-4322-B453-73A59B229FB5}"/>
          </ac:spMkLst>
        </pc:spChg>
        <pc:spChg chg="add del mod">
          <ac:chgData name="Kyujin Kyung" userId="5fcf1a6c258d30ae" providerId="LiveId" clId="{B1839540-7755-4259-8C46-B3E2815F8C54}" dt="2021-08-26T10:17:21.209" v="981" actId="478"/>
          <ac:spMkLst>
            <pc:docMk/>
            <pc:sldMk cId="642459016" sldId="358"/>
            <ac:spMk id="16" creationId="{62E05636-0D8B-4ADE-BA11-23237CCBA79F}"/>
          </ac:spMkLst>
        </pc:spChg>
        <pc:spChg chg="del mod">
          <ac:chgData name="Kyujin Kyung" userId="5fcf1a6c258d30ae" providerId="LiveId" clId="{B1839540-7755-4259-8C46-B3E2815F8C54}" dt="2021-08-26T10:09:40.940" v="866" actId="478"/>
          <ac:spMkLst>
            <pc:docMk/>
            <pc:sldMk cId="642459016" sldId="358"/>
            <ac:spMk id="17" creationId="{E9BCB1CE-2DD6-40DC-A0F7-0303DCBC1F92}"/>
          </ac:spMkLst>
        </pc:spChg>
      </pc:sldChg>
      <pc:sldChg chg="modSp mod modNotesTx">
        <pc:chgData name="Kyujin Kyung" userId="5fcf1a6c258d30ae" providerId="LiveId" clId="{B1839540-7755-4259-8C46-B3E2815F8C54}" dt="2021-08-26T11:43:13.631" v="2086" actId="20577"/>
        <pc:sldMkLst>
          <pc:docMk/>
          <pc:sldMk cId="1323130607" sldId="365"/>
        </pc:sldMkLst>
        <pc:graphicFrameChg chg="mod modGraphic">
          <ac:chgData name="Kyujin Kyung" userId="5fcf1a6c258d30ae" providerId="LiveId" clId="{B1839540-7755-4259-8C46-B3E2815F8C54}" dt="2021-08-26T11:18:19.836" v="1457" actId="20577"/>
          <ac:graphicFrameMkLst>
            <pc:docMk/>
            <pc:sldMk cId="1323130607" sldId="365"/>
            <ac:graphicFrameMk id="3" creationId="{00000000-0000-0000-0000-000000000000}"/>
          </ac:graphicFrameMkLst>
        </pc:graphicFrameChg>
      </pc:sldChg>
      <pc:sldChg chg="addSp delSp modSp add del mod modNotesTx">
        <pc:chgData name="Kyujin Kyung" userId="5fcf1a6c258d30ae" providerId="LiveId" clId="{B1839540-7755-4259-8C46-B3E2815F8C54}" dt="2021-08-26T14:39:03.193" v="2767" actId="20577"/>
        <pc:sldMkLst>
          <pc:docMk/>
          <pc:sldMk cId="3930458971" sldId="373"/>
        </pc:sldMkLst>
        <pc:spChg chg="mod">
          <ac:chgData name="Kyujin Kyung" userId="5fcf1a6c258d30ae" providerId="LiveId" clId="{B1839540-7755-4259-8C46-B3E2815F8C54}" dt="2021-08-26T10:37:47.702" v="1139" actId="14100"/>
          <ac:spMkLst>
            <pc:docMk/>
            <pc:sldMk cId="3930458971" sldId="373"/>
            <ac:spMk id="41" creationId="{67C04AD2-978B-4239-BA53-F4CB6E6DD78D}"/>
          </ac:spMkLst>
        </pc:spChg>
        <pc:picChg chg="add mod">
          <ac:chgData name="Kyujin Kyung" userId="5fcf1a6c258d30ae" providerId="LiveId" clId="{B1839540-7755-4259-8C46-B3E2815F8C54}" dt="2021-08-26T11:08:35.131" v="1313" actId="1076"/>
          <ac:picMkLst>
            <pc:docMk/>
            <pc:sldMk cId="3930458971" sldId="373"/>
            <ac:picMk id="1026" creationId="{F5B95C1D-BC5D-413A-8CE6-EDFACD8F752B}"/>
          </ac:picMkLst>
        </pc:picChg>
        <pc:picChg chg="del">
          <ac:chgData name="Kyujin Kyung" userId="5fcf1a6c258d30ae" providerId="LiveId" clId="{B1839540-7755-4259-8C46-B3E2815F8C54}" dt="2021-08-26T11:08:30.074" v="1310" actId="478"/>
          <ac:picMkLst>
            <pc:docMk/>
            <pc:sldMk cId="3930458971" sldId="373"/>
            <ac:picMk id="2050" creationId="{00000000-0000-0000-0000-000000000000}"/>
          </ac:picMkLst>
        </pc:picChg>
      </pc:sldChg>
      <pc:sldChg chg="modSp mod">
        <pc:chgData name="Kyujin Kyung" userId="5fcf1a6c258d30ae" providerId="LiveId" clId="{B1839540-7755-4259-8C46-B3E2815F8C54}" dt="2021-08-26T14:13:34.493" v="2161" actId="14100"/>
        <pc:sldMkLst>
          <pc:docMk/>
          <pc:sldMk cId="2420094323" sldId="374"/>
        </pc:sldMkLst>
        <pc:spChg chg="mod">
          <ac:chgData name="Kyujin Kyung" userId="5fcf1a6c258d30ae" providerId="LiveId" clId="{B1839540-7755-4259-8C46-B3E2815F8C54}" dt="2021-08-26T14:13:34.493" v="2161" actId="14100"/>
          <ac:spMkLst>
            <pc:docMk/>
            <pc:sldMk cId="2420094323" sldId="374"/>
            <ac:spMk id="11" creationId="{EC51A103-FAEE-438D-B283-E3DF540E2ADC}"/>
          </ac:spMkLst>
        </pc:spChg>
      </pc:sldChg>
      <pc:sldChg chg="modSp mod modNotesTx">
        <pc:chgData name="Kyujin Kyung" userId="5fcf1a6c258d30ae" providerId="LiveId" clId="{B1839540-7755-4259-8C46-B3E2815F8C54}" dt="2021-08-26T14:39:05.916" v="2771" actId="20577"/>
        <pc:sldMkLst>
          <pc:docMk/>
          <pc:sldMk cId="2458489110" sldId="375"/>
        </pc:sldMkLst>
        <pc:graphicFrameChg chg="mod modGraphic">
          <ac:chgData name="Kyujin Kyung" userId="5fcf1a6c258d30ae" providerId="LiveId" clId="{B1839540-7755-4259-8C46-B3E2815F8C54}" dt="2021-08-26T11:38:48.882" v="2051"/>
          <ac:graphicFrameMkLst>
            <pc:docMk/>
            <pc:sldMk cId="2458489110" sldId="375"/>
            <ac:graphicFrameMk id="11" creationId="{00000000-0000-0000-0000-000000000000}"/>
          </ac:graphicFrameMkLst>
        </pc:graphicFrameChg>
      </pc:sldChg>
      <pc:sldChg chg="addSp delSp modSp mod ord modNotesTx">
        <pc:chgData name="Kyujin Kyung" userId="5fcf1a6c258d30ae" providerId="LiveId" clId="{B1839540-7755-4259-8C46-B3E2815F8C54}" dt="2021-08-26T11:43:15.759" v="2087" actId="20577"/>
        <pc:sldMkLst>
          <pc:docMk/>
          <pc:sldMk cId="4113310358" sldId="376"/>
        </pc:sldMkLst>
        <pc:graphicFrameChg chg="add del mod">
          <ac:chgData name="Kyujin Kyung" userId="5fcf1a6c258d30ae" providerId="LiveId" clId="{B1839540-7755-4259-8C46-B3E2815F8C54}" dt="2021-08-26T09:48:58.757" v="151"/>
          <ac:graphicFrameMkLst>
            <pc:docMk/>
            <pc:sldMk cId="4113310358" sldId="376"/>
            <ac:graphicFrameMk id="2" creationId="{C73170A6-C313-4604-A454-9045CE87FB44}"/>
          </ac:graphicFrameMkLst>
        </pc:graphicFrameChg>
        <pc:graphicFrameChg chg="mod modGraphic">
          <ac:chgData name="Kyujin Kyung" userId="5fcf1a6c258d30ae" providerId="LiveId" clId="{B1839540-7755-4259-8C46-B3E2815F8C54}" dt="2021-08-26T09:49:17.599" v="156" actId="572"/>
          <ac:graphicFrameMkLst>
            <pc:docMk/>
            <pc:sldMk cId="4113310358" sldId="376"/>
            <ac:graphicFrameMk id="12" creationId="{00000000-0000-0000-0000-000000000000}"/>
          </ac:graphicFrameMkLst>
        </pc:graphicFrameChg>
      </pc:sldChg>
      <pc:sldChg chg="modSp mod modNotesTx">
        <pc:chgData name="Kyujin Kyung" userId="5fcf1a6c258d30ae" providerId="LiveId" clId="{B1839540-7755-4259-8C46-B3E2815F8C54}" dt="2021-08-26T14:39:04.590" v="2769" actId="20577"/>
        <pc:sldMkLst>
          <pc:docMk/>
          <pc:sldMk cId="474116472" sldId="377"/>
        </pc:sldMkLst>
        <pc:graphicFrameChg chg="mod modGraphic">
          <ac:chgData name="Kyujin Kyung" userId="5fcf1a6c258d30ae" providerId="LiveId" clId="{B1839540-7755-4259-8C46-B3E2815F8C54}" dt="2021-08-26T14:21:52.460" v="2377" actId="20577"/>
          <ac:graphicFrameMkLst>
            <pc:docMk/>
            <pc:sldMk cId="474116472" sldId="377"/>
            <ac:graphicFrameMk id="11" creationId="{00000000-0000-0000-0000-000000000000}"/>
          </ac:graphicFrameMkLst>
        </pc:graphicFrameChg>
      </pc:sldChg>
      <pc:sldChg chg="addSp delSp modSp mod modNotesTx">
        <pc:chgData name="Kyujin Kyung" userId="5fcf1a6c258d30ae" providerId="LiveId" clId="{B1839540-7755-4259-8C46-B3E2815F8C54}" dt="2021-08-26T11:42:51.098" v="2084" actId="20577"/>
        <pc:sldMkLst>
          <pc:docMk/>
          <pc:sldMk cId="471753954" sldId="378"/>
        </pc:sldMkLst>
        <pc:spChg chg="mod">
          <ac:chgData name="Kyujin Kyung" userId="5fcf1a6c258d30ae" providerId="LiveId" clId="{B1839540-7755-4259-8C46-B3E2815F8C54}" dt="2021-08-26T11:33:02.738" v="1731"/>
          <ac:spMkLst>
            <pc:docMk/>
            <pc:sldMk cId="471753954" sldId="378"/>
            <ac:spMk id="71" creationId="{816F6711-35A9-451E-878A-2C9118D6559C}"/>
          </ac:spMkLst>
        </pc:spChg>
        <pc:picChg chg="del">
          <ac:chgData name="Kyujin Kyung" userId="5fcf1a6c258d30ae" providerId="LiveId" clId="{B1839540-7755-4259-8C46-B3E2815F8C54}" dt="2021-08-26T11:42:30.788" v="2076" actId="478"/>
          <ac:picMkLst>
            <pc:docMk/>
            <pc:sldMk cId="471753954" sldId="378"/>
            <ac:picMk id="5" creationId="{BE30603A-40B5-4D1E-8202-E81DA3D13CCE}"/>
          </ac:picMkLst>
        </pc:picChg>
        <pc:picChg chg="add mod">
          <ac:chgData name="Kyujin Kyung" userId="5fcf1a6c258d30ae" providerId="LiveId" clId="{B1839540-7755-4259-8C46-B3E2815F8C54}" dt="2021-08-26T11:42:46.047" v="2083" actId="14100"/>
          <ac:picMkLst>
            <pc:docMk/>
            <pc:sldMk cId="471753954" sldId="378"/>
            <ac:picMk id="3074" creationId="{4B634670-2B6C-40D5-B730-75340CE7D165}"/>
          </ac:picMkLst>
        </pc:picChg>
      </pc:sldChg>
      <pc:sldChg chg="modSp del mod">
        <pc:chgData name="Kyujin Kyung" userId="5fcf1a6c258d30ae" providerId="LiveId" clId="{B1839540-7755-4259-8C46-B3E2815F8C54}" dt="2021-08-26T10:13:04.608" v="901" actId="47"/>
        <pc:sldMkLst>
          <pc:docMk/>
          <pc:sldMk cId="1262051707" sldId="379"/>
        </pc:sldMkLst>
        <pc:spChg chg="mod">
          <ac:chgData name="Kyujin Kyung" userId="5fcf1a6c258d30ae" providerId="LiveId" clId="{B1839540-7755-4259-8C46-B3E2815F8C54}" dt="2021-08-26T10:01:47.730" v="812" actId="20577"/>
          <ac:spMkLst>
            <pc:docMk/>
            <pc:sldMk cId="1262051707" sldId="379"/>
            <ac:spMk id="12" creationId="{D55704EA-1BBF-4B31-8F2D-4D6DD177EF11}"/>
          </ac:spMkLst>
        </pc:spChg>
        <pc:spChg chg="mod">
          <ac:chgData name="Kyujin Kyung" userId="5fcf1a6c258d30ae" providerId="LiveId" clId="{B1839540-7755-4259-8C46-B3E2815F8C54}" dt="2021-08-26T10:03:21.861" v="817"/>
          <ac:spMkLst>
            <pc:docMk/>
            <pc:sldMk cId="1262051707" sldId="379"/>
            <ac:spMk id="13" creationId="{C71A2E00-239C-4D48-9CB2-E87C924A5EA4}"/>
          </ac:spMkLst>
        </pc:spChg>
      </pc:sldChg>
      <pc:sldChg chg="modSp mod">
        <pc:chgData name="Kyujin Kyung" userId="5fcf1a6c258d30ae" providerId="LiveId" clId="{B1839540-7755-4259-8C46-B3E2815F8C54}" dt="2021-08-26T14:13:44.137" v="2163" actId="14100"/>
        <pc:sldMkLst>
          <pc:docMk/>
          <pc:sldMk cId="2882106857" sldId="380"/>
        </pc:sldMkLst>
        <pc:spChg chg="mod">
          <ac:chgData name="Kyujin Kyung" userId="5fcf1a6c258d30ae" providerId="LiveId" clId="{B1839540-7755-4259-8C46-B3E2815F8C54}" dt="2021-08-26T14:13:44.137" v="2163" actId="14100"/>
          <ac:spMkLst>
            <pc:docMk/>
            <pc:sldMk cId="2882106857" sldId="380"/>
            <ac:spMk id="11" creationId="{9BE80741-3957-4A12-BF76-E52EBEC16A90}"/>
          </ac:spMkLst>
        </pc:spChg>
      </pc:sldChg>
      <pc:sldChg chg="addSp delSp modSp add mod">
        <pc:chgData name="Kyujin Kyung" userId="5fcf1a6c258d30ae" providerId="LiveId" clId="{B1839540-7755-4259-8C46-B3E2815F8C54}" dt="2021-08-26T10:14:22.698" v="907" actId="1037"/>
        <pc:sldMkLst>
          <pc:docMk/>
          <pc:sldMk cId="335677209" sldId="381"/>
        </pc:sldMkLst>
        <pc:spChg chg="mod">
          <ac:chgData name="Kyujin Kyung" userId="5fcf1a6c258d30ae" providerId="LiveId" clId="{B1839540-7755-4259-8C46-B3E2815F8C54}" dt="2021-08-26T10:12:57.061" v="900" actId="20577"/>
          <ac:spMkLst>
            <pc:docMk/>
            <pc:sldMk cId="335677209" sldId="381"/>
            <ac:spMk id="10" creationId="{BA859A3B-56C9-4FE1-9B54-EF8E39CEDBC0}"/>
          </ac:spMkLst>
        </pc:spChg>
        <pc:spChg chg="mod">
          <ac:chgData name="Kyujin Kyung" userId="5fcf1a6c258d30ae" providerId="LiveId" clId="{B1839540-7755-4259-8C46-B3E2815F8C54}" dt="2021-08-26T10:14:22.698" v="907" actId="1037"/>
          <ac:spMkLst>
            <pc:docMk/>
            <pc:sldMk cId="335677209" sldId="381"/>
            <ac:spMk id="11" creationId="{89EA36E5-FB61-41D2-B937-A6AFF17E7472}"/>
          </ac:spMkLst>
        </pc:spChg>
        <pc:spChg chg="add del mod">
          <ac:chgData name="Kyujin Kyung" userId="5fcf1a6c258d30ae" providerId="LiveId" clId="{B1839540-7755-4259-8C46-B3E2815F8C54}" dt="2021-08-26T10:09:06.871" v="854"/>
          <ac:spMkLst>
            <pc:docMk/>
            <pc:sldMk cId="335677209" sldId="381"/>
            <ac:spMk id="13" creationId="{2F5FAB09-8E9F-4F8F-90B0-6D4304EAFB70}"/>
          </ac:spMkLst>
        </pc:spChg>
        <pc:spChg chg="add mod">
          <ac:chgData name="Kyujin Kyung" userId="5fcf1a6c258d30ae" providerId="LiveId" clId="{B1839540-7755-4259-8C46-B3E2815F8C54}" dt="2021-08-26T10:12:17.805" v="895" actId="20577"/>
          <ac:spMkLst>
            <pc:docMk/>
            <pc:sldMk cId="335677209" sldId="381"/>
            <ac:spMk id="15" creationId="{07F34853-F6CC-4135-A308-B17A20D98A53}"/>
          </ac:spMkLst>
        </pc:spChg>
        <pc:spChg chg="mod">
          <ac:chgData name="Kyujin Kyung" userId="5fcf1a6c258d30ae" providerId="LiveId" clId="{B1839540-7755-4259-8C46-B3E2815F8C54}" dt="2021-08-26T10:11:59.871" v="891" actId="14100"/>
          <ac:spMkLst>
            <pc:docMk/>
            <pc:sldMk cId="335677209" sldId="381"/>
            <ac:spMk id="17" creationId="{E9BCB1CE-2DD6-40DC-A0F7-0303DCBC1F92}"/>
          </ac:spMkLst>
        </pc:spChg>
      </pc:sldChg>
      <pc:sldChg chg="new del">
        <pc:chgData name="Kyujin Kyung" userId="5fcf1a6c258d30ae" providerId="LiveId" clId="{B1839540-7755-4259-8C46-B3E2815F8C54}" dt="2021-08-26T10:05:37.857" v="825" actId="47"/>
        <pc:sldMkLst>
          <pc:docMk/>
          <pc:sldMk cId="2793479304" sldId="381"/>
        </pc:sldMkLst>
      </pc:sldChg>
      <pc:sldChg chg="add del">
        <pc:chgData name="Kyujin Kyung" userId="5fcf1a6c258d30ae" providerId="LiveId" clId="{B1839540-7755-4259-8C46-B3E2815F8C54}" dt="2021-08-26T10:15:30.869" v="926" actId="47"/>
        <pc:sldMkLst>
          <pc:docMk/>
          <pc:sldMk cId="1202925299" sldId="382"/>
        </pc:sldMkLst>
      </pc:sldChg>
      <pc:sldChg chg="new del">
        <pc:chgData name="Kyujin Kyung" userId="5fcf1a6c258d30ae" providerId="LiveId" clId="{B1839540-7755-4259-8C46-B3E2815F8C54}" dt="2021-08-26T10:05:37.857" v="825" actId="47"/>
        <pc:sldMkLst>
          <pc:docMk/>
          <pc:sldMk cId="1870939753" sldId="382"/>
        </pc:sldMkLst>
      </pc:sldChg>
      <pc:sldChg chg="add del">
        <pc:chgData name="Kyujin Kyung" userId="5fcf1a6c258d30ae" providerId="LiveId" clId="{B1839540-7755-4259-8C46-B3E2815F8C54}" dt="2021-08-26T10:07:07.525" v="828"/>
        <pc:sldMkLst>
          <pc:docMk/>
          <pc:sldMk cId="2661259423" sldId="382"/>
        </pc:sldMkLst>
      </pc:sldChg>
      <pc:sldChg chg="addSp delSp modSp add mod">
        <pc:chgData name="Kyujin Kyung" userId="5fcf1a6c258d30ae" providerId="LiveId" clId="{B1839540-7755-4259-8C46-B3E2815F8C54}" dt="2021-08-26T14:22:09.053" v="2400"/>
        <pc:sldMkLst>
          <pc:docMk/>
          <pc:sldMk cId="3470196508" sldId="382"/>
        </pc:sldMkLst>
        <pc:spChg chg="mod">
          <ac:chgData name="Kyujin Kyung" userId="5fcf1a6c258d30ae" providerId="LiveId" clId="{B1839540-7755-4259-8C46-B3E2815F8C54}" dt="2021-08-26T14:22:09.053" v="2400"/>
          <ac:spMkLst>
            <pc:docMk/>
            <pc:sldMk cId="3470196508" sldId="382"/>
            <ac:spMk id="10" creationId="{BA859A3B-56C9-4FE1-9B54-EF8E39CEDBC0}"/>
          </ac:spMkLst>
        </pc:spChg>
        <pc:spChg chg="del">
          <ac:chgData name="Kyujin Kyung" userId="5fcf1a6c258d30ae" providerId="LiveId" clId="{B1839540-7755-4259-8C46-B3E2815F8C54}" dt="2021-08-26T10:16:30.677" v="954" actId="478"/>
          <ac:spMkLst>
            <pc:docMk/>
            <pc:sldMk cId="3470196508" sldId="382"/>
            <ac:spMk id="11" creationId="{89EA36E5-FB61-41D2-B937-A6AFF17E7472}"/>
          </ac:spMkLst>
        </pc:spChg>
        <pc:spChg chg="del">
          <ac:chgData name="Kyujin Kyung" userId="5fcf1a6c258d30ae" providerId="LiveId" clId="{B1839540-7755-4259-8C46-B3E2815F8C54}" dt="2021-08-26T10:16:45.559" v="959" actId="21"/>
          <ac:spMkLst>
            <pc:docMk/>
            <pc:sldMk cId="3470196508" sldId="382"/>
            <ac:spMk id="14" creationId="{152AA5C5-B7A0-4322-B453-73A59B229FB5}"/>
          </ac:spMkLst>
        </pc:spChg>
        <pc:spChg chg="add del mod">
          <ac:chgData name="Kyujin Kyung" userId="5fcf1a6c258d30ae" providerId="LiveId" clId="{B1839540-7755-4259-8C46-B3E2815F8C54}" dt="2021-08-26T10:17:44.770" v="983" actId="478"/>
          <ac:spMkLst>
            <pc:docMk/>
            <pc:sldMk cId="3470196508" sldId="382"/>
            <ac:spMk id="15" creationId="{A1DA6E61-DE88-4E65-B3F6-88774ECC7863}"/>
          </ac:spMkLst>
        </pc:spChg>
        <pc:spChg chg="mod">
          <ac:chgData name="Kyujin Kyung" userId="5fcf1a6c258d30ae" providerId="LiveId" clId="{B1839540-7755-4259-8C46-B3E2815F8C54}" dt="2021-08-26T10:19:18.544" v="1002" actId="1037"/>
          <ac:spMkLst>
            <pc:docMk/>
            <pc:sldMk cId="3470196508" sldId="382"/>
            <ac:spMk id="16" creationId="{62E05636-0D8B-4ADE-BA11-23237CCBA79F}"/>
          </ac:spMkLst>
        </pc:spChg>
      </pc:sldChg>
      <pc:sldChg chg="addSp delSp modSp add mod">
        <pc:chgData name="Kyujin Kyung" userId="5fcf1a6c258d30ae" providerId="LiveId" clId="{B1839540-7755-4259-8C46-B3E2815F8C54}" dt="2021-08-26T14:22:13.061" v="2401"/>
        <pc:sldMkLst>
          <pc:docMk/>
          <pc:sldMk cId="3869297728" sldId="383"/>
        </pc:sldMkLst>
        <pc:spChg chg="mod">
          <ac:chgData name="Kyujin Kyung" userId="5fcf1a6c258d30ae" providerId="LiveId" clId="{B1839540-7755-4259-8C46-B3E2815F8C54}" dt="2021-08-26T14:22:13.061" v="2401"/>
          <ac:spMkLst>
            <pc:docMk/>
            <pc:sldMk cId="3869297728" sldId="383"/>
            <ac:spMk id="10" creationId="{BA859A3B-56C9-4FE1-9B54-EF8E39CEDBC0}"/>
          </ac:spMkLst>
        </pc:spChg>
        <pc:spChg chg="add del mod">
          <ac:chgData name="Kyujin Kyung" userId="5fcf1a6c258d30ae" providerId="LiveId" clId="{B1839540-7755-4259-8C46-B3E2815F8C54}" dt="2021-08-26T10:30:10.775" v="1015" actId="21"/>
          <ac:spMkLst>
            <pc:docMk/>
            <pc:sldMk cId="3869297728" sldId="383"/>
            <ac:spMk id="14" creationId="{DF7FEBE7-3B95-4983-AAB7-75A7E02BB7DD}"/>
          </ac:spMkLst>
        </pc:spChg>
        <pc:spChg chg="add del mod">
          <ac:chgData name="Kyujin Kyung" userId="5fcf1a6c258d30ae" providerId="LiveId" clId="{B1839540-7755-4259-8C46-B3E2815F8C54}" dt="2021-08-26T10:17:53.861" v="984" actId="20577"/>
          <ac:spMkLst>
            <pc:docMk/>
            <pc:sldMk cId="3869297728" sldId="383"/>
            <ac:spMk id="15" creationId="{A1DA6E61-DE88-4E65-B3F6-88774ECC7863}"/>
          </ac:spMkLst>
        </pc:spChg>
        <pc:spChg chg="del">
          <ac:chgData name="Kyujin Kyung" userId="5fcf1a6c258d30ae" providerId="LiveId" clId="{B1839540-7755-4259-8C46-B3E2815F8C54}" dt="2021-08-26T10:16:55.012" v="964" actId="478"/>
          <ac:spMkLst>
            <pc:docMk/>
            <pc:sldMk cId="3869297728" sldId="383"/>
            <ac:spMk id="16" creationId="{62E05636-0D8B-4ADE-BA11-23237CCBA79F}"/>
          </ac:spMkLst>
        </pc:spChg>
      </pc:sldChg>
      <pc:sldChg chg="addSp delSp modSp add mod modNotesTx">
        <pc:chgData name="Kyujin Kyung" userId="5fcf1a6c258d30ae" providerId="LiveId" clId="{B1839540-7755-4259-8C46-B3E2815F8C54}" dt="2021-08-26T14:39:11.323" v="2776" actId="20577"/>
        <pc:sldMkLst>
          <pc:docMk/>
          <pc:sldMk cId="1303654255" sldId="384"/>
        </pc:sldMkLst>
        <pc:spChg chg="mod">
          <ac:chgData name="Kyujin Kyung" userId="5fcf1a6c258d30ae" providerId="LiveId" clId="{B1839540-7755-4259-8C46-B3E2815F8C54}" dt="2021-08-26T14:21:12.519" v="2352" actId="20577"/>
          <ac:spMkLst>
            <pc:docMk/>
            <pc:sldMk cId="1303654255" sldId="384"/>
            <ac:spMk id="10" creationId="{BA859A3B-56C9-4FE1-9B54-EF8E39CEDBC0}"/>
          </ac:spMkLst>
        </pc:spChg>
        <pc:spChg chg="mod">
          <ac:chgData name="Kyujin Kyung" userId="5fcf1a6c258d30ae" providerId="LiveId" clId="{B1839540-7755-4259-8C46-B3E2815F8C54}" dt="2021-08-26T10:31:46.222" v="1063" actId="14100"/>
          <ac:spMkLst>
            <pc:docMk/>
            <pc:sldMk cId="1303654255" sldId="384"/>
            <ac:spMk id="12" creationId="{346840F3-1087-464F-A663-D87D6CCF4120}"/>
          </ac:spMkLst>
        </pc:spChg>
        <pc:spChg chg="add mod">
          <ac:chgData name="Kyujin Kyung" userId="5fcf1a6c258d30ae" providerId="LiveId" clId="{B1839540-7755-4259-8C46-B3E2815F8C54}" dt="2021-08-26T14:17:37.406" v="2300"/>
          <ac:spMkLst>
            <pc:docMk/>
            <pc:sldMk cId="1303654255" sldId="384"/>
            <ac:spMk id="13" creationId="{DC77C4ED-20FB-4552-A367-75B7548E424B}"/>
          </ac:spMkLst>
        </pc:spChg>
        <pc:spChg chg="del mod">
          <ac:chgData name="Kyujin Kyung" userId="5fcf1a6c258d30ae" providerId="LiveId" clId="{B1839540-7755-4259-8C46-B3E2815F8C54}" dt="2021-08-26T10:30:13.092" v="1016" actId="478"/>
          <ac:spMkLst>
            <pc:docMk/>
            <pc:sldMk cId="1303654255" sldId="384"/>
            <ac:spMk id="14" creationId="{DF7FEBE7-3B95-4983-AAB7-75A7E02BB7DD}"/>
          </ac:spMkLst>
        </pc:spChg>
        <pc:spChg chg="del">
          <ac:chgData name="Kyujin Kyung" userId="5fcf1a6c258d30ae" providerId="LiveId" clId="{B1839540-7755-4259-8C46-B3E2815F8C54}" dt="2021-08-26T10:21:50.267" v="1009" actId="478"/>
          <ac:spMkLst>
            <pc:docMk/>
            <pc:sldMk cId="1303654255" sldId="384"/>
            <ac:spMk id="15" creationId="{A1DA6E61-DE88-4E65-B3F6-88774ECC7863}"/>
          </ac:spMkLst>
        </pc:spChg>
        <pc:spChg chg="add del mod">
          <ac:chgData name="Kyujin Kyung" userId="5fcf1a6c258d30ae" providerId="LiveId" clId="{B1839540-7755-4259-8C46-B3E2815F8C54}" dt="2021-08-26T10:31:16.257" v="1036" actId="478"/>
          <ac:spMkLst>
            <pc:docMk/>
            <pc:sldMk cId="1303654255" sldId="384"/>
            <ac:spMk id="16" creationId="{09F65F88-5205-448B-B9AE-00ACC5F2F673}"/>
          </ac:spMkLst>
        </pc:spChg>
        <pc:spChg chg="add mod">
          <ac:chgData name="Kyujin Kyung" userId="5fcf1a6c258d30ae" providerId="LiveId" clId="{B1839540-7755-4259-8C46-B3E2815F8C54}" dt="2021-08-26T14:21:04.044" v="2347"/>
          <ac:spMkLst>
            <pc:docMk/>
            <pc:sldMk cId="1303654255" sldId="384"/>
            <ac:spMk id="17" creationId="{FB8E6A1D-541C-46D5-8F19-E8CBAA31087E}"/>
          </ac:spMkLst>
        </pc:spChg>
      </pc:sldChg>
      <pc:sldChg chg="delSp modSp add del mod modNotesTx">
        <pc:chgData name="Kyujin Kyung" userId="5fcf1a6c258d30ae" providerId="LiveId" clId="{B1839540-7755-4259-8C46-B3E2815F8C54}" dt="2021-08-26T14:21:08.228" v="2348" actId="47"/>
        <pc:sldMkLst>
          <pc:docMk/>
          <pc:sldMk cId="1013229038" sldId="385"/>
        </pc:sldMkLst>
        <pc:spChg chg="mod">
          <ac:chgData name="Kyujin Kyung" userId="5fcf1a6c258d30ae" providerId="LiveId" clId="{B1839540-7755-4259-8C46-B3E2815F8C54}" dt="2021-08-26T14:14:36.714" v="2201"/>
          <ac:spMkLst>
            <pc:docMk/>
            <pc:sldMk cId="1013229038" sldId="385"/>
            <ac:spMk id="10" creationId="{BA859A3B-56C9-4FE1-9B54-EF8E39CEDBC0}"/>
          </ac:spMkLst>
        </pc:spChg>
        <pc:spChg chg="mod">
          <ac:chgData name="Kyujin Kyung" userId="5fcf1a6c258d30ae" providerId="LiveId" clId="{B1839540-7755-4259-8C46-B3E2815F8C54}" dt="2021-08-26T10:32:11.206" v="1068" actId="14100"/>
          <ac:spMkLst>
            <pc:docMk/>
            <pc:sldMk cId="1013229038" sldId="385"/>
            <ac:spMk id="12" creationId="{346840F3-1087-464F-A663-D87D6CCF4120}"/>
          </ac:spMkLst>
        </pc:spChg>
        <pc:spChg chg="del">
          <ac:chgData name="Kyujin Kyung" userId="5fcf1a6c258d30ae" providerId="LiveId" clId="{B1839540-7755-4259-8C46-B3E2815F8C54}" dt="2021-08-26T10:31:07.829" v="1034" actId="478"/>
          <ac:spMkLst>
            <pc:docMk/>
            <pc:sldMk cId="1013229038" sldId="385"/>
            <ac:spMk id="13" creationId="{DC77C4ED-20FB-4552-A367-75B7548E424B}"/>
          </ac:spMkLst>
        </pc:spChg>
        <pc:spChg chg="mod">
          <ac:chgData name="Kyujin Kyung" userId="5fcf1a6c258d30ae" providerId="LiveId" clId="{B1839540-7755-4259-8C46-B3E2815F8C54}" dt="2021-08-26T14:16:16.530" v="2254" actId="20577"/>
          <ac:spMkLst>
            <pc:docMk/>
            <pc:sldMk cId="1013229038" sldId="385"/>
            <ac:spMk id="16" creationId="{09F65F88-5205-448B-B9AE-00ACC5F2F673}"/>
          </ac:spMkLst>
        </pc:spChg>
        <pc:spChg chg="del">
          <ac:chgData name="Kyujin Kyung" userId="5fcf1a6c258d30ae" providerId="LiveId" clId="{B1839540-7755-4259-8C46-B3E2815F8C54}" dt="2021-08-26T10:31:07.829" v="1034" actId="478"/>
          <ac:spMkLst>
            <pc:docMk/>
            <pc:sldMk cId="1013229038" sldId="385"/>
            <ac:spMk id="17" creationId="{FB8E6A1D-541C-46D5-8F19-E8CBAA31087E}"/>
          </ac:spMkLst>
        </pc:spChg>
      </pc:sldChg>
      <pc:sldChg chg="addSp delSp modSp add mod">
        <pc:chgData name="Kyujin Kyung" userId="5fcf1a6c258d30ae" providerId="LiveId" clId="{B1839540-7755-4259-8C46-B3E2815F8C54}" dt="2021-08-26T14:12:50.724" v="2159" actId="1076"/>
        <pc:sldMkLst>
          <pc:docMk/>
          <pc:sldMk cId="2260968185" sldId="386"/>
        </pc:sldMkLst>
        <pc:spChg chg="add del mod">
          <ac:chgData name="Kyujin Kyung" userId="5fcf1a6c258d30ae" providerId="LiveId" clId="{B1839540-7755-4259-8C46-B3E2815F8C54}" dt="2021-08-26T14:12:42.434" v="2157" actId="478"/>
          <ac:spMkLst>
            <pc:docMk/>
            <pc:sldMk cId="2260968185" sldId="386"/>
            <ac:spMk id="16" creationId="{6FE253A4-47B4-47A4-9B22-2C5C19B57ABE}"/>
          </ac:spMkLst>
        </pc:spChg>
        <pc:spChg chg="mod">
          <ac:chgData name="Kyujin Kyung" userId="5fcf1a6c258d30ae" providerId="LiveId" clId="{B1839540-7755-4259-8C46-B3E2815F8C54}" dt="2021-08-26T14:12:50.724" v="2159" actId="1076"/>
          <ac:spMkLst>
            <pc:docMk/>
            <pc:sldMk cId="2260968185" sldId="386"/>
            <ac:spMk id="18" creationId="{00000000-0000-0000-0000-000000000000}"/>
          </ac:spMkLst>
        </pc:spChg>
      </pc:sldChg>
      <pc:sldChg chg="new del">
        <pc:chgData name="Kyujin Kyung" userId="5fcf1a6c258d30ae" providerId="LiveId" clId="{B1839540-7755-4259-8C46-B3E2815F8C54}" dt="2021-08-26T14:10:47.144" v="2127" actId="47"/>
        <pc:sldMkLst>
          <pc:docMk/>
          <pc:sldMk cId="2328638648" sldId="386"/>
        </pc:sldMkLst>
      </pc:sldChg>
      <pc:sldChg chg="new del">
        <pc:chgData name="Kyujin Kyung" userId="5fcf1a6c258d30ae" providerId="LiveId" clId="{B1839540-7755-4259-8C46-B3E2815F8C54}" dt="2021-08-26T14:10:47.144" v="2127" actId="47"/>
        <pc:sldMkLst>
          <pc:docMk/>
          <pc:sldMk cId="1726719577" sldId="387"/>
        </pc:sldMkLst>
      </pc:sldChg>
      <pc:sldChg chg="modSp add mod">
        <pc:chgData name="Kyujin Kyung" userId="5fcf1a6c258d30ae" providerId="LiveId" clId="{B1839540-7755-4259-8C46-B3E2815F8C54}" dt="2021-08-26T14:14:06.281" v="2189" actId="14100"/>
        <pc:sldMkLst>
          <pc:docMk/>
          <pc:sldMk cId="2733599249" sldId="387"/>
        </pc:sldMkLst>
        <pc:spChg chg="mod">
          <ac:chgData name="Kyujin Kyung" userId="5fcf1a6c258d30ae" providerId="LiveId" clId="{B1839540-7755-4259-8C46-B3E2815F8C54}" dt="2021-08-26T14:14:06.281" v="2189" actId="14100"/>
          <ac:spMkLst>
            <pc:docMk/>
            <pc:sldMk cId="2733599249" sldId="387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9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9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3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1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0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6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36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4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67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8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35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98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3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6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8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6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3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1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4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9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3554139"/>
            <a:ext cx="638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en-US" altLang="ko-K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pose estimation</a:t>
            </a:r>
            <a:r>
              <a:rPr lang="ko-KR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을 이용한 </a:t>
            </a:r>
            <a:br>
              <a:rPr lang="en-US" altLang="ko-K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스마트 홈 트레이닝 미러</a:t>
            </a:r>
          </a:p>
          <a:p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A8A62C7-9847-4878-A4FC-1DF7A7484062}"/>
              </a:ext>
            </a:extLst>
          </p:cNvPr>
          <p:cNvSpPr txBox="1"/>
          <p:nvPr/>
        </p:nvSpPr>
        <p:spPr>
          <a:xfrm>
            <a:off x="808680" y="4754468"/>
            <a:ext cx="7526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2021. 10. 15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84784"/>
            <a:ext cx="4291660" cy="4391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899"/>
            <a:ext cx="4291660" cy="4403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6016" y="1484784"/>
            <a:ext cx="403244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라즈베리파이</a:t>
            </a:r>
            <a:r>
              <a:rPr lang="en-US" altLang="ko-KR" sz="1400" dirty="0"/>
              <a:t> </a:t>
            </a:r>
            <a:r>
              <a:rPr lang="ko-KR" altLang="en-US" sz="1400" dirty="0"/>
              <a:t>시나리오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/>
              <a:t>카메라에서 </a:t>
            </a:r>
            <a:r>
              <a:rPr lang="ko-KR" altLang="en-US" sz="1400" dirty="0"/>
              <a:t>이미지를 읽는다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OpenCV</a:t>
            </a:r>
            <a:r>
              <a:rPr lang="ko-KR" altLang="en-US" sz="1400" dirty="0"/>
              <a:t>를 사용해서 이미지의 크기와 이미지</a:t>
            </a:r>
            <a:r>
              <a:rPr lang="en-US" altLang="ko-KR" sz="1400" dirty="0"/>
              <a:t>data, </a:t>
            </a:r>
            <a:r>
              <a:rPr lang="ko-KR" altLang="en-US" sz="1400" dirty="0"/>
              <a:t>사진의 촬영시각을 메시지로 만든다</a:t>
            </a:r>
            <a:r>
              <a:rPr lang="en-US" altLang="ko-KR" sz="1400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만들어진 메시지를 </a:t>
            </a:r>
            <a:r>
              <a:rPr lang="en-US" altLang="ko-KR" sz="1400" dirty="0"/>
              <a:t>ROS</a:t>
            </a:r>
            <a:r>
              <a:rPr lang="ko-KR" altLang="en-US" sz="1400" dirty="0"/>
              <a:t>통신으로 </a:t>
            </a:r>
            <a:r>
              <a:rPr lang="en-US" altLang="ko-KR" sz="1400" dirty="0"/>
              <a:t>TX2</a:t>
            </a:r>
            <a:r>
              <a:rPr lang="ko-KR" altLang="en-US" sz="1400" dirty="0"/>
              <a:t>에 전송한다</a:t>
            </a:r>
            <a:r>
              <a:rPr lang="en-US" altLang="ko-KR" sz="1400"/>
              <a:t>. </a:t>
            </a:r>
            <a:r>
              <a:rPr lang="ko-KR" altLang="en-US" sz="1400"/>
              <a:t>카메라 </a:t>
            </a:r>
            <a:r>
              <a:rPr lang="ko-KR" altLang="en-US" sz="1400" dirty="0"/>
              <a:t>버퍼</a:t>
            </a:r>
            <a:r>
              <a:rPr lang="en-US" altLang="ko-KR" sz="1400" dirty="0"/>
              <a:t>, </a:t>
            </a:r>
            <a:r>
              <a:rPr lang="ko-KR" altLang="en-US" sz="1400" dirty="0"/>
              <a:t>용량부족 등의 문제가 발생한 경우에는 </a:t>
            </a:r>
            <a:r>
              <a:rPr lang="en-US" altLang="ko-KR" sz="1400" dirty="0"/>
              <a:t>error message</a:t>
            </a:r>
            <a:r>
              <a:rPr lang="ko-KR" altLang="en-US" sz="1400" dirty="0"/>
              <a:t>를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D25861-0F22-4F3B-AB39-B39E360DA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8" y="1901275"/>
            <a:ext cx="2094667" cy="21757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16718B-FEDC-4A13-8613-C3810ACAD9BD}"/>
              </a:ext>
            </a:extLst>
          </p:cNvPr>
          <p:cNvSpPr txBox="1"/>
          <p:nvPr/>
        </p:nvSpPr>
        <p:spPr>
          <a:xfrm>
            <a:off x="246184" y="1484784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</a:rPr>
              <a:t>Raspberry PI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9CF7AB12-CF00-4759-804A-45B460D54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067" y="1901274"/>
            <a:ext cx="2094667" cy="21757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45DD00-FBB0-4FE4-93DC-C42418A5BE8D}"/>
              </a:ext>
            </a:extLst>
          </p:cNvPr>
          <p:cNvSpPr txBox="1"/>
          <p:nvPr/>
        </p:nvSpPr>
        <p:spPr>
          <a:xfrm>
            <a:off x="2368086" y="1473899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</a:rPr>
              <a:t>Raspberry PI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0820" y="1482745"/>
            <a:ext cx="4464940" cy="52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>
                <a:latin typeface="+mj-lt"/>
              </a:rPr>
              <a:t>Tx2 </a:t>
            </a:r>
            <a:r>
              <a:rPr lang="ko-KR" altLang="en-US" sz="1400" b="1">
                <a:latin typeface="+mj-lt"/>
              </a:rPr>
              <a:t>시나리오</a:t>
            </a:r>
            <a:endParaRPr lang="en-US" altLang="ko-KR" sz="1400" b="1">
              <a:latin typeface="+mj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>
                <a:latin typeface="+mj-lt"/>
              </a:rPr>
              <a:t>ROS</a:t>
            </a:r>
            <a:r>
              <a:rPr lang="ko-KR" altLang="en-US" sz="1400">
                <a:latin typeface="+mj-lt"/>
              </a:rPr>
              <a:t>통신으로 서로 다른 라즈베리 파이로 부터 </a:t>
            </a:r>
            <a:r>
              <a:rPr lang="en-US" altLang="ko-KR" sz="1400">
                <a:latin typeface="+mj-lt"/>
              </a:rPr>
              <a:t>2</a:t>
            </a:r>
            <a:r>
              <a:rPr lang="ko-KR" altLang="en-US" sz="1400">
                <a:latin typeface="+mj-lt"/>
              </a:rPr>
              <a:t>장의 </a:t>
            </a:r>
            <a:r>
              <a:rPr lang="en-US" altLang="ko-KR" sz="1400">
                <a:latin typeface="+mj-lt"/>
              </a:rPr>
              <a:t>jpg</a:t>
            </a:r>
            <a:r>
              <a:rPr lang="ko-KR" altLang="en-US" sz="1400">
                <a:latin typeface="+mj-lt"/>
              </a:rPr>
              <a:t>파일을 받아 같은 시간에 찍힌 사진들을 저장한다</a:t>
            </a:r>
            <a:r>
              <a:rPr lang="en-US" altLang="ko-KR" sz="1400">
                <a:latin typeface="+mj-lt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>
                <a:latin typeface="+mj-lt"/>
              </a:rPr>
              <a:t>Openpose</a:t>
            </a:r>
            <a:r>
              <a:rPr lang="ko-KR" altLang="en-US" sz="1400">
                <a:latin typeface="+mj-lt"/>
              </a:rPr>
              <a:t>를 이용해 이미지들에서 사용자의 </a:t>
            </a:r>
            <a:r>
              <a:rPr lang="en-US" altLang="ko-KR" sz="1400">
                <a:latin typeface="+mj-lt"/>
              </a:rPr>
              <a:t>keypoint</a:t>
            </a:r>
            <a:r>
              <a:rPr lang="ko-KR" altLang="en-US" sz="1400">
                <a:latin typeface="+mj-lt"/>
              </a:rPr>
              <a:t>값을 얻어낸다</a:t>
            </a:r>
            <a:r>
              <a:rPr lang="en-US" altLang="ko-KR" sz="1400">
                <a:latin typeface="+mj-lt"/>
              </a:rPr>
              <a:t>. (2</a:t>
            </a:r>
            <a:r>
              <a:rPr lang="ko-KR" altLang="en-US" sz="1400">
                <a:latin typeface="+mj-lt"/>
              </a:rPr>
              <a:t>차원 좌표 </a:t>
            </a:r>
            <a:r>
              <a:rPr lang="en-US" altLang="ko-KR" sz="1400">
                <a:latin typeface="+mj-lt"/>
              </a:rPr>
              <a:t>2</a:t>
            </a:r>
            <a:r>
              <a:rPr lang="ko-KR" altLang="en-US" sz="1400">
                <a:latin typeface="+mj-lt"/>
              </a:rPr>
              <a:t>개</a:t>
            </a:r>
            <a:r>
              <a:rPr lang="en-US" altLang="ko-KR" sz="1400">
                <a:latin typeface="+mj-lt"/>
              </a:rPr>
              <a:t>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>
                <a:latin typeface="+mj-lt"/>
              </a:rPr>
              <a:t>2</a:t>
            </a:r>
            <a:r>
              <a:rPr lang="ko-KR" altLang="en-US" sz="1400">
                <a:latin typeface="+mj-lt"/>
              </a:rPr>
              <a:t>차원 좌표들을 </a:t>
            </a:r>
            <a:r>
              <a:rPr lang="en-US" altLang="ko-KR" sz="1400">
                <a:latin typeface="+mj-lt"/>
              </a:rPr>
              <a:t>Triangulation</a:t>
            </a:r>
            <a:r>
              <a:rPr lang="ko-KR" altLang="en-US" sz="1400">
                <a:latin typeface="+mj-lt"/>
              </a:rPr>
              <a:t>해서 </a:t>
            </a:r>
            <a:r>
              <a:rPr lang="en-US" altLang="ko-KR" sz="1400">
                <a:latin typeface="+mj-lt"/>
              </a:rPr>
              <a:t>3</a:t>
            </a:r>
            <a:r>
              <a:rPr lang="ko-KR" altLang="en-US" sz="1400">
                <a:latin typeface="+mj-lt"/>
              </a:rPr>
              <a:t>차원 좌표를 구한다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구해진 </a:t>
            </a:r>
            <a:r>
              <a:rPr lang="en-US" altLang="ko-KR" sz="1400">
                <a:latin typeface="+mj-lt"/>
              </a:rPr>
              <a:t>3</a:t>
            </a:r>
            <a:r>
              <a:rPr lang="ko-KR" altLang="en-US" sz="1400">
                <a:latin typeface="+mj-lt"/>
              </a:rPr>
              <a:t>차원 좌표 중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사람의 관절로 인식되지 않은 부분이 있다면</a:t>
            </a:r>
            <a:r>
              <a:rPr lang="en-US" altLang="ko-KR" sz="1400">
                <a:latin typeface="+mj-lt"/>
              </a:rPr>
              <a:t>, (0,0,0)</a:t>
            </a:r>
            <a:r>
              <a:rPr lang="ko-KR" altLang="en-US" sz="1400">
                <a:latin typeface="+mj-lt"/>
              </a:rPr>
              <a:t>으로 설정된다</a:t>
            </a:r>
            <a:r>
              <a:rPr lang="en-US" altLang="ko-KR" sz="1400">
                <a:latin typeface="+mj-lt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>
                <a:latin typeface="+mj-lt"/>
              </a:rPr>
              <a:t>(0,0,0)</a:t>
            </a:r>
            <a:r>
              <a:rPr lang="ko-KR" altLang="en-US" sz="1400">
                <a:latin typeface="+mj-lt"/>
              </a:rPr>
              <a:t>의 개수와 운동별로 핵심이 되는 관절의 인지의 여부에 따라 유용한 </a:t>
            </a:r>
            <a:r>
              <a:rPr lang="en-US" altLang="ko-KR" sz="1400">
                <a:latin typeface="+mj-lt"/>
              </a:rPr>
              <a:t>3D </a:t>
            </a:r>
            <a:r>
              <a:rPr lang="ko-KR" altLang="en-US" sz="1400">
                <a:latin typeface="+mj-lt"/>
              </a:rPr>
              <a:t>좌표를 못 구하는 경우가 생긴다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이를 </a:t>
            </a:r>
            <a:r>
              <a:rPr lang="en-US" altLang="ko-KR" sz="1400">
                <a:latin typeface="+mj-lt"/>
              </a:rPr>
              <a:t>error</a:t>
            </a:r>
            <a:r>
              <a:rPr lang="ko-KR" altLang="en-US" sz="1400">
                <a:latin typeface="+mj-lt"/>
              </a:rPr>
              <a:t>로 해서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해당 이미지는 </a:t>
            </a:r>
            <a:r>
              <a:rPr lang="en-US" altLang="ko-KR" sz="1400">
                <a:latin typeface="+mj-lt"/>
              </a:rPr>
              <a:t>skip</a:t>
            </a:r>
            <a:r>
              <a:rPr lang="ko-KR" altLang="en-US" sz="1400">
                <a:latin typeface="+mj-lt"/>
              </a:rPr>
              <a:t>한다</a:t>
            </a:r>
            <a:r>
              <a:rPr lang="en-US" altLang="ko-KR" sz="1400">
                <a:latin typeface="+mj-lt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>
                <a:latin typeface="+mj-lt"/>
              </a:rPr>
              <a:t>사용자의 </a:t>
            </a:r>
            <a:r>
              <a:rPr lang="en-US" altLang="ko-KR" sz="1400">
                <a:latin typeface="+mj-lt"/>
              </a:rPr>
              <a:t>3D</a:t>
            </a:r>
            <a:r>
              <a:rPr lang="ko-KR" altLang="en-US" sz="1400">
                <a:latin typeface="+mj-lt"/>
              </a:rPr>
              <a:t>좌표를 </a:t>
            </a:r>
            <a:r>
              <a:rPr lang="en-US" altLang="ko-KR" sz="1400">
                <a:latin typeface="+mj-lt"/>
              </a:rPr>
              <a:t>Dense model</a:t>
            </a:r>
            <a:r>
              <a:rPr lang="ko-KR" altLang="en-US" sz="1400">
                <a:latin typeface="+mj-lt"/>
              </a:rPr>
              <a:t>에 넣어서 사용자의 자세가 올바른 자세인지 관절별로 판별한다</a:t>
            </a:r>
            <a:r>
              <a:rPr lang="en-US" altLang="ko-KR" sz="1400">
                <a:latin typeface="+mj-lt"/>
              </a:rPr>
              <a:t>. </a:t>
            </a:r>
            <a:r>
              <a:rPr lang="ko-KR" altLang="en-US" sz="1400">
                <a:latin typeface="+mj-lt"/>
              </a:rPr>
              <a:t>이를 </a:t>
            </a:r>
            <a:r>
              <a:rPr lang="en-US" altLang="ko-KR" sz="1400">
                <a:latin typeface="+mj-lt"/>
              </a:rPr>
              <a:t>correct vector</a:t>
            </a:r>
            <a:r>
              <a:rPr lang="ko-KR" altLang="en-US" sz="1400">
                <a:latin typeface="+mj-lt"/>
              </a:rPr>
              <a:t>로 표현했다</a:t>
            </a:r>
            <a:r>
              <a:rPr lang="en-US" altLang="ko-KR" sz="1400">
                <a:latin typeface="+mj-lt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>
                <a:latin typeface="+mj-lt"/>
              </a:rPr>
              <a:t>3</a:t>
            </a:r>
            <a:r>
              <a:rPr lang="ko-KR" altLang="en-US" sz="1400">
                <a:latin typeface="+mj-lt"/>
              </a:rPr>
              <a:t>차원 좌표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관절 별로 올바른지 여부를 포함하는 결과 배열을 만든다</a:t>
            </a:r>
            <a:r>
              <a:rPr lang="en-US" altLang="ko-KR" sz="1400">
                <a:latin typeface="+mj-lt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>
                <a:latin typeface="+mj-lt"/>
              </a:rPr>
              <a:t>결과 배열을 </a:t>
            </a:r>
            <a:r>
              <a:rPr lang="en-US" altLang="ko-KR" sz="1400">
                <a:latin typeface="+mj-lt"/>
              </a:rPr>
              <a:t>Keypoint.msg</a:t>
            </a:r>
            <a:r>
              <a:rPr lang="ko-KR" altLang="en-US" sz="1400">
                <a:latin typeface="+mj-lt"/>
              </a:rPr>
              <a:t> 형식으로 </a:t>
            </a:r>
            <a:r>
              <a:rPr lang="en-US" altLang="ko-KR" sz="1400">
                <a:latin typeface="+mj-lt"/>
              </a:rPr>
              <a:t>AR</a:t>
            </a:r>
            <a:r>
              <a:rPr lang="ko-KR" altLang="en-US" sz="1400">
                <a:latin typeface="+mj-lt"/>
              </a:rPr>
              <a:t>글래스에 웹소켓 통신으로 전송한다</a:t>
            </a:r>
            <a:r>
              <a:rPr lang="en-US" altLang="ko-KR" sz="1400"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4291660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0"/>
            <a:ext cx="4464940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38FB0C-A376-4AD0-8583-D988991B6120}"/>
              </a:ext>
            </a:extLst>
          </p:cNvPr>
          <p:cNvSpPr txBox="1"/>
          <p:nvPr/>
        </p:nvSpPr>
        <p:spPr>
          <a:xfrm>
            <a:off x="241600" y="1147099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Jetson TX2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22914-CD43-418F-96CA-5C55BA4E5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26" y="1537199"/>
            <a:ext cx="4094850" cy="48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2315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84784"/>
            <a:ext cx="8712968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/>
              <a:t>메시지 시간 동기화</a:t>
            </a:r>
            <a:endParaRPr lang="en-US" altLang="ko-KR" sz="1400" b="1"/>
          </a:p>
          <a:p>
            <a:pPr fontAlgn="base">
              <a:lnSpc>
                <a:spcPct val="150000"/>
              </a:lnSpc>
            </a:pPr>
            <a:endParaRPr lang="en-US" altLang="ko-KR" sz="1400" b="1" dirty="0"/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라즈베리파이 </a:t>
            </a:r>
            <a:r>
              <a:rPr lang="en-US" altLang="ko-KR" sz="1400"/>
              <a:t>2</a:t>
            </a:r>
            <a:r>
              <a:rPr lang="ko-KR" altLang="en-US" sz="1400"/>
              <a:t>대가 각각 하나의 카메라를 관리하고 있다</a:t>
            </a:r>
            <a:r>
              <a:rPr lang="en-US" altLang="ko-KR" sz="1400"/>
              <a:t>. TX2</a:t>
            </a:r>
            <a:r>
              <a:rPr lang="ko-KR" altLang="en-US" sz="1400"/>
              <a:t>에서는 파이에서 같은 시각에 촬영한 이미지를 이용해 </a:t>
            </a:r>
            <a:r>
              <a:rPr lang="en-US" altLang="ko-KR" sz="1400"/>
              <a:t>Openpose</a:t>
            </a:r>
            <a:r>
              <a:rPr lang="ko-KR" altLang="en-US" sz="1400"/>
              <a:t>로 처리해야하기 때문에 </a:t>
            </a:r>
            <a:r>
              <a:rPr lang="en-US" altLang="ko-KR" sz="1400"/>
              <a:t>Subscriber</a:t>
            </a:r>
            <a:r>
              <a:rPr lang="ko-KR" altLang="en-US" sz="1400"/>
              <a:t>인 </a:t>
            </a:r>
            <a:r>
              <a:rPr lang="en-US" altLang="ko-KR" sz="1400"/>
              <a:t>TX2</a:t>
            </a:r>
            <a:r>
              <a:rPr lang="ko-KR" altLang="en-US" sz="1400"/>
              <a:t>에서 메세지 간 시간 동기화가 필요하다</a:t>
            </a:r>
            <a:r>
              <a:rPr lang="en-US" altLang="ko-KR" sz="140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메시지 동기화는 </a:t>
            </a:r>
            <a:r>
              <a:rPr lang="en-US" altLang="ko-KR" sz="1400"/>
              <a:t>ROS Message Filter</a:t>
            </a:r>
            <a:r>
              <a:rPr lang="ko-KR" altLang="en-US" sz="1400"/>
              <a:t>을 이용해 이미지 채널 </a:t>
            </a:r>
            <a:r>
              <a:rPr lang="en-US" altLang="ko-KR" sz="1400"/>
              <a:t>2</a:t>
            </a:r>
            <a:r>
              <a:rPr lang="ko-KR" altLang="en-US" sz="1400"/>
              <a:t>개를 받은 후 </a:t>
            </a:r>
            <a:r>
              <a:rPr lang="en-US" altLang="ko-KR" sz="1400"/>
              <a:t>ApproximateTime Policy</a:t>
            </a:r>
            <a:r>
              <a:rPr lang="ko-KR" altLang="en-US" sz="1400"/>
              <a:t>로 비슷한 </a:t>
            </a:r>
            <a:r>
              <a:rPr lang="en-US" altLang="ko-KR" sz="1400"/>
              <a:t>ROS TimeStamp</a:t>
            </a:r>
            <a:r>
              <a:rPr lang="ko-KR" altLang="en-US" sz="1400"/>
              <a:t>를 가진 메시지를 동기화 했을 시에 </a:t>
            </a:r>
            <a:r>
              <a:rPr lang="en-US" altLang="ko-KR" sz="1400"/>
              <a:t>ImageCallback </a:t>
            </a:r>
            <a:r>
              <a:rPr lang="ko-KR" altLang="en-US" sz="1400"/>
              <a:t>함수를 실행한다</a:t>
            </a:r>
            <a:r>
              <a:rPr lang="en-US" altLang="ko-KR" sz="140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8" name="직사각형 15">
            <a:extLst>
              <a:ext uri="{FF2B5EF4-FFF2-40B4-BE49-F238E27FC236}">
                <a16:creationId xmlns:a16="http://schemas.microsoft.com/office/drawing/2014/main" id="{98EDD8E8-7712-402D-A6F8-E1C981098FAB}"/>
              </a:ext>
            </a:extLst>
          </p:cNvPr>
          <p:cNvSpPr/>
          <p:nvPr/>
        </p:nvSpPr>
        <p:spPr>
          <a:xfrm>
            <a:off x="208777" y="4143422"/>
            <a:ext cx="8712968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 dirty="0"/>
              <a:t>ROS </a:t>
            </a:r>
            <a:r>
              <a:rPr lang="ko-KR" altLang="en-US" sz="1400" b="1"/>
              <a:t>메시지 정의</a:t>
            </a:r>
            <a:endParaRPr lang="en-US" altLang="ko-KR" sz="1400" b="1" dirty="0"/>
          </a:p>
          <a:p>
            <a:pPr fontAlgn="base">
              <a:lnSpc>
                <a:spcPct val="150000"/>
              </a:lnSpc>
            </a:pPr>
            <a:endParaRPr lang="en-US" altLang="ko-KR" sz="1400" dirty="0"/>
          </a:p>
          <a:p>
            <a:pPr lvl="1" fontAlgn="base">
              <a:lnSpc>
                <a:spcPct val="150000"/>
              </a:lnSpc>
            </a:pPr>
            <a:r>
              <a:rPr lang="en-US" altLang="ko-KR" sz="1400" dirty="0"/>
              <a:t>uint32 </a:t>
            </a:r>
            <a:r>
              <a:rPr lang="en-US" altLang="ko-KR" sz="1400" dirty="0" err="1"/>
              <a:t>original_height</a:t>
            </a:r>
            <a:r>
              <a:rPr lang="en-US" altLang="ko-KR" sz="1400" dirty="0"/>
              <a:t>			// </a:t>
            </a:r>
            <a:r>
              <a:rPr lang="ko-KR" altLang="en-US" sz="1400" dirty="0"/>
              <a:t>이미지 높이</a:t>
            </a:r>
            <a:br>
              <a:rPr lang="en-US" altLang="ko-KR" sz="1400" dirty="0"/>
            </a:br>
            <a:r>
              <a:rPr lang="en-US" altLang="ko-KR" sz="1400" dirty="0"/>
              <a:t>uint32 </a:t>
            </a:r>
            <a:r>
              <a:rPr lang="en-US" altLang="ko-KR" sz="1400" dirty="0" err="1"/>
              <a:t>original_width</a:t>
            </a:r>
            <a:r>
              <a:rPr lang="en-US" altLang="ko-KR" sz="1400" dirty="0"/>
              <a:t>			// </a:t>
            </a:r>
            <a:r>
              <a:rPr lang="ko-KR" altLang="en-US" sz="1400" dirty="0"/>
              <a:t>이미지 너비</a:t>
            </a:r>
            <a:br>
              <a:rPr lang="en-US" altLang="ko-KR" sz="1400" dirty="0"/>
            </a:br>
            <a:r>
              <a:rPr lang="en-US" altLang="ko-KR" sz="1400" dirty="0" err="1"/>
              <a:t>sensor_msgs</a:t>
            </a:r>
            <a:r>
              <a:rPr lang="en-US" altLang="ko-KR" sz="1400" dirty="0"/>
              <a:t>/Image </a:t>
            </a:r>
            <a:r>
              <a:rPr lang="en-US" altLang="ko-KR" sz="1400" dirty="0" err="1"/>
              <a:t>image</a:t>
            </a:r>
            <a:r>
              <a:rPr lang="en-US" altLang="ko-KR" sz="1400" dirty="0"/>
              <a:t>			// ROS </a:t>
            </a:r>
            <a:r>
              <a:rPr lang="ko-KR" altLang="en-US" sz="1400" dirty="0"/>
              <a:t>메시지로 </a:t>
            </a:r>
            <a:r>
              <a:rPr lang="ko-KR" altLang="en-US" sz="1400" dirty="0" err="1"/>
              <a:t>인코딩된</a:t>
            </a:r>
            <a:r>
              <a:rPr lang="ko-KR" altLang="en-US" sz="1400" dirty="0"/>
              <a:t> 이미지</a:t>
            </a:r>
            <a:endParaRPr lang="en-US" altLang="ko-KR" sz="1400" dirty="0"/>
          </a:p>
          <a:p>
            <a:pPr lvl="1" fontAlgn="base">
              <a:lnSpc>
                <a:spcPct val="150000"/>
              </a:lnSpc>
            </a:pPr>
            <a:r>
              <a:rPr lang="en-US" altLang="ko-KR" sz="1400" dirty="0"/>
              <a:t>Time	timestamp				// </a:t>
            </a:r>
            <a:r>
              <a:rPr lang="ko-KR" altLang="en-US" sz="1400" dirty="0"/>
              <a:t>메시지 발행한 시간</a:t>
            </a:r>
            <a:endParaRPr lang="en-US" altLang="ko-KR" sz="1400" dirty="0"/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78FCC59B-0CF4-4D6F-8338-1FB7B795CC75}"/>
              </a:ext>
            </a:extLst>
          </p:cNvPr>
          <p:cNvSpPr/>
          <p:nvPr/>
        </p:nvSpPr>
        <p:spPr>
          <a:xfrm>
            <a:off x="222255" y="4143422"/>
            <a:ext cx="8740117" cy="2021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3871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51520" y="4005064"/>
            <a:ext cx="872807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1556792"/>
            <a:ext cx="8424936" cy="226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Human Pose Estimation (</a:t>
            </a:r>
            <a:r>
              <a:rPr lang="en-US" altLang="ko-KR" b="1" dirty="0" err="1"/>
              <a:t>OpenPose</a:t>
            </a:r>
            <a:r>
              <a:rPr lang="en-US" altLang="ko-KR" b="1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2</a:t>
            </a:r>
            <a:r>
              <a:rPr lang="ko-KR" altLang="en-US" sz="1400" dirty="0"/>
              <a:t>차원 사진으로부터 목</a:t>
            </a:r>
            <a:r>
              <a:rPr lang="en-US" altLang="ko-KR" sz="1400" dirty="0"/>
              <a:t>, </a:t>
            </a:r>
            <a:r>
              <a:rPr lang="ko-KR" altLang="en-US" sz="1400" dirty="0"/>
              <a:t>어깨</a:t>
            </a:r>
            <a:r>
              <a:rPr lang="en-US" altLang="ko-KR" sz="1400" dirty="0"/>
              <a:t>, </a:t>
            </a:r>
            <a:r>
              <a:rPr lang="ko-KR" altLang="en-US" sz="1400" dirty="0"/>
              <a:t>팔꿈치</a:t>
            </a:r>
            <a:r>
              <a:rPr lang="en-US" altLang="ko-KR" sz="1400" dirty="0"/>
              <a:t>, </a:t>
            </a:r>
            <a:r>
              <a:rPr lang="ko-KR" altLang="en-US" sz="1400" dirty="0"/>
              <a:t>손목</a:t>
            </a:r>
            <a:r>
              <a:rPr lang="en-US" altLang="ko-KR" sz="1400" dirty="0"/>
              <a:t>, </a:t>
            </a:r>
            <a:r>
              <a:rPr lang="ko-KR" altLang="en-US" sz="1400" dirty="0"/>
              <a:t>골반</a:t>
            </a:r>
            <a:r>
              <a:rPr lang="en-US" altLang="ko-KR" sz="1400" dirty="0"/>
              <a:t>, </a:t>
            </a:r>
            <a:r>
              <a:rPr lang="ko-KR" altLang="en-US" sz="1400" dirty="0"/>
              <a:t>무릎</a:t>
            </a:r>
            <a:r>
              <a:rPr lang="en-US" altLang="ko-KR" sz="1400" dirty="0"/>
              <a:t>, </a:t>
            </a:r>
            <a:r>
              <a:rPr lang="ko-KR" altLang="en-US" sz="1400" dirty="0"/>
              <a:t>발 등의 주된 관절부분의 위치를 인식하는 딥러닝 기술이다</a:t>
            </a:r>
            <a:r>
              <a:rPr lang="en-US" altLang="ko-KR" sz="1400" dirty="0"/>
              <a:t>.</a:t>
            </a:r>
            <a:r>
              <a:rPr lang="ko-KR" altLang="en-US" sz="1400" dirty="0"/>
              <a:t> 이 기술을 통해 사진에서 사람의 관절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keypoint</a:t>
            </a:r>
            <a:r>
              <a:rPr lang="en-US" altLang="ko-KR" sz="1400" dirty="0"/>
              <a:t>)</a:t>
            </a:r>
            <a:r>
              <a:rPr lang="ko-KR" altLang="en-US" sz="1400" dirty="0"/>
              <a:t>의 위치와 자세를 </a:t>
            </a:r>
            <a:r>
              <a:rPr lang="en-US" altLang="ko-KR" sz="1400" dirty="0"/>
              <a:t>Skeleton</a:t>
            </a:r>
            <a:r>
              <a:rPr lang="ko-KR" altLang="en-US" sz="1400" dirty="0"/>
              <a:t>의 형태로 얻을 수 있었다</a:t>
            </a:r>
            <a:r>
              <a:rPr lang="en-US" altLang="ko-KR" sz="14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우리 프로젝트는 카메라 </a:t>
            </a:r>
            <a:r>
              <a:rPr lang="en-US" altLang="ko-KR" sz="1400" dirty="0"/>
              <a:t>2</a:t>
            </a:r>
            <a:r>
              <a:rPr lang="ko-KR" altLang="en-US" sz="1400" dirty="0"/>
              <a:t>대의 위치를 고정시키고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같은 시간에 </a:t>
            </a:r>
            <a:r>
              <a:rPr lang="en-US" altLang="ko-KR" sz="1400" dirty="0"/>
              <a:t>2</a:t>
            </a:r>
            <a:r>
              <a:rPr lang="ko-KR" altLang="en-US" sz="1400" dirty="0"/>
              <a:t>장의 사진을 찍는 것으로 </a:t>
            </a:r>
            <a:r>
              <a:rPr lang="en-US" altLang="ko-KR" sz="1400" dirty="0"/>
              <a:t>2D</a:t>
            </a:r>
            <a:r>
              <a:rPr lang="ko-KR" altLang="en-US" sz="1400" dirty="0"/>
              <a:t>이미지 </a:t>
            </a:r>
            <a:r>
              <a:rPr lang="en-US" altLang="ko-KR" sz="1400" dirty="0"/>
              <a:t>2</a:t>
            </a:r>
            <a:r>
              <a:rPr lang="ko-KR" altLang="en-US" sz="1400" dirty="0"/>
              <a:t>장으로부터 </a:t>
            </a:r>
            <a:r>
              <a:rPr lang="en-US" altLang="ko-KR" sz="1400" dirty="0"/>
              <a:t>3</a:t>
            </a:r>
            <a:r>
              <a:rPr lang="ko-KR" altLang="en-US" sz="1400" dirty="0"/>
              <a:t>차원의 좌표를 얻었다</a:t>
            </a:r>
            <a:r>
              <a:rPr lang="en-US" altLang="ko-KR" sz="1400" dirty="0"/>
              <a:t>. </a:t>
            </a:r>
            <a:r>
              <a:rPr lang="ko-KR" altLang="en-US" sz="1400" dirty="0"/>
              <a:t>얻어낸 </a:t>
            </a:r>
            <a:r>
              <a:rPr lang="en-US" altLang="ko-KR" sz="1400" dirty="0"/>
              <a:t>3</a:t>
            </a:r>
            <a:r>
              <a:rPr lang="ko-KR" altLang="en-US" sz="1400" dirty="0"/>
              <a:t>차원 좌표를 이용해서 뼈대들을 </a:t>
            </a:r>
            <a:r>
              <a:rPr lang="en-US" altLang="ko-KR" sz="1400" dirty="0"/>
              <a:t>3</a:t>
            </a:r>
            <a:r>
              <a:rPr lang="ko-KR" altLang="en-US" sz="1400" dirty="0"/>
              <a:t>차원 벡터로 만들어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운동자세를 더 명확하게 판단할 수 있도록 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074" name="Picture 2" descr="C:\Users\dlsrn\Desktop\openpose-master\test_position\000000000085_rendered.png"/>
          <p:cNvPicPr>
            <a:picLocks noChangeAspect="1" noChangeArrowheads="1"/>
          </p:cNvPicPr>
          <p:nvPr/>
        </p:nvPicPr>
        <p:blipFill>
          <a:blip r:embed="rId5" cstate="print"/>
          <a:srcRect l="27273" r="21212" b="3704"/>
          <a:stretch>
            <a:fillRect/>
          </a:stretch>
        </p:blipFill>
        <p:spPr bwMode="auto">
          <a:xfrm>
            <a:off x="6300480" y="4386590"/>
            <a:ext cx="2592000" cy="2042182"/>
          </a:xfrm>
          <a:prstGeom prst="rect">
            <a:avLst/>
          </a:prstGeom>
          <a:noFill/>
        </p:spPr>
      </p:pic>
      <p:pic>
        <p:nvPicPr>
          <p:cNvPr id="3075" name="Picture 3" descr="C:\Users\dlsrn\Desktop\openpose-master\test_position\000000000144_rendered.png"/>
          <p:cNvPicPr>
            <a:picLocks noChangeAspect="1" noChangeArrowheads="1"/>
          </p:cNvPicPr>
          <p:nvPr/>
        </p:nvPicPr>
        <p:blipFill>
          <a:blip r:embed="rId6" cstate="print"/>
          <a:srcRect l="33964" r="23582"/>
          <a:stretch>
            <a:fillRect/>
          </a:stretch>
        </p:blipFill>
        <p:spPr bwMode="auto">
          <a:xfrm>
            <a:off x="3203848" y="4386590"/>
            <a:ext cx="2592288" cy="2016000"/>
          </a:xfrm>
          <a:prstGeom prst="rect">
            <a:avLst/>
          </a:prstGeom>
          <a:noFill/>
        </p:spPr>
      </p:pic>
      <p:pic>
        <p:nvPicPr>
          <p:cNvPr id="3076" name="Picture 4" descr="D:\unity_codes\pose-estimate\left_45_side\pushup_json\3_rendered.png"/>
          <p:cNvPicPr>
            <a:picLocks noChangeArrowheads="1"/>
          </p:cNvPicPr>
          <p:nvPr/>
        </p:nvPicPr>
        <p:blipFill>
          <a:blip r:embed="rId7" cstate="print"/>
          <a:srcRect l="10686" t="48914" r="26726" b="8343"/>
          <a:stretch>
            <a:fillRect/>
          </a:stretch>
        </p:blipFill>
        <p:spPr bwMode="auto">
          <a:xfrm>
            <a:off x="323528" y="4386590"/>
            <a:ext cx="2592000" cy="2016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1520" y="640281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이미지에 적용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3848" y="640281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엎드린 사람에 적용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0192" y="640281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운동 중 인 사람에 적용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20" y="40050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OpenPose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902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099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645025"/>
            <a:ext cx="8728070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528" y="1772816"/>
            <a:ext cx="86409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/>
              <a:t> 2</a:t>
            </a:r>
            <a:r>
              <a:rPr lang="ko-KR" altLang="en-US" sz="1400"/>
              <a:t>개이상의 카메라로 대상까지의 깊이를 추정하는 방법 중 하나이다</a:t>
            </a:r>
            <a:r>
              <a:rPr lang="en-US" altLang="ko-KR" sz="1400"/>
              <a:t>. </a:t>
            </a:r>
            <a:r>
              <a:rPr lang="ko-KR" altLang="en-US" sz="1400"/>
              <a:t>두 카메라와 찾아낸 </a:t>
            </a:r>
            <a:r>
              <a:rPr lang="en-US" altLang="ko-KR" sz="1400"/>
              <a:t>keypoint</a:t>
            </a:r>
            <a:r>
              <a:rPr lang="ko-KR" altLang="en-US" sz="1400"/>
              <a:t>를 각각의 점으로 해서 </a:t>
            </a:r>
            <a:r>
              <a:rPr lang="en-US" altLang="ko-KR" sz="1400"/>
              <a:t> </a:t>
            </a:r>
            <a:r>
              <a:rPr lang="ko-KR" altLang="en-US" sz="1400"/>
              <a:t>삼각형의 평면을 만드는 것으로 깊이를 추정할 수 있다</a:t>
            </a:r>
            <a:r>
              <a:rPr lang="en-US" altLang="ko-KR" sz="140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우리 프로젝트 상에서는</a:t>
            </a:r>
            <a:r>
              <a:rPr lang="en-US" altLang="ko-KR" sz="1400"/>
              <a:t> 2</a:t>
            </a:r>
            <a:r>
              <a:rPr lang="ko-KR" altLang="en-US" sz="1400"/>
              <a:t>개의 카메라가 수직하게 사용자를 바라보게 설정하는 것으로 </a:t>
            </a:r>
            <a:r>
              <a:rPr lang="en-US" altLang="ko-KR" sz="1400"/>
              <a:t>3D </a:t>
            </a:r>
            <a:r>
              <a:rPr lang="ko-KR" altLang="en-US" sz="1400"/>
              <a:t>좌표는 간단하게 얻을 수 있다</a:t>
            </a:r>
            <a:r>
              <a:rPr lang="en-US" altLang="ko-KR" sz="1400"/>
              <a:t>. </a:t>
            </a:r>
            <a:r>
              <a:rPr lang="ko-KR" altLang="en-US" sz="1400"/>
              <a:t>다만</a:t>
            </a:r>
            <a:r>
              <a:rPr lang="en-US" altLang="ko-KR" sz="1400"/>
              <a:t>, </a:t>
            </a:r>
            <a:r>
              <a:rPr lang="ko-KR" altLang="en-US" sz="1400"/>
              <a:t>높이에 대해서는 각 관절의 위치가 정확한지에 대한 확률을 가중치로 </a:t>
            </a:r>
            <a:r>
              <a:rPr lang="en-US" altLang="ko-KR" sz="1400"/>
              <a:t>weighted sum</a:t>
            </a:r>
            <a:r>
              <a:rPr lang="ko-KR" altLang="en-US" sz="1400"/>
              <a:t>하는 것으로 실시간성을 더 보장하면서 조금 더 정확하게 결과를 얻을 수 있었다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1BBED-B813-4B01-8BA3-90CCE8D444D8}"/>
              </a:ext>
            </a:extLst>
          </p:cNvPr>
          <p:cNvSpPr txBox="1"/>
          <p:nvPr/>
        </p:nvSpPr>
        <p:spPr>
          <a:xfrm>
            <a:off x="303335" y="147320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Triangulation</a:t>
            </a:r>
            <a:endParaRPr lang="ko-KR" altLang="en-US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210149976" descr="EMB0000821c0d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639" y="3789040"/>
            <a:ext cx="4088353" cy="2520280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229895392" descr="EMB0000821c0d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789040"/>
            <a:ext cx="4176464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6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22">
            <a:extLst>
              <a:ext uri="{FF2B5EF4-FFF2-40B4-BE49-F238E27FC236}">
                <a16:creationId xmlns:a16="http://schemas.microsoft.com/office/drawing/2014/main" id="{DADED3F2-CE56-4389-BB90-05B925B32ED9}"/>
              </a:ext>
            </a:extLst>
          </p:cNvPr>
          <p:cNvSpPr/>
          <p:nvPr/>
        </p:nvSpPr>
        <p:spPr>
          <a:xfrm>
            <a:off x="222256" y="1473900"/>
            <a:ext cx="4291660" cy="5195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8" name="직사각형 23">
            <a:extLst>
              <a:ext uri="{FF2B5EF4-FFF2-40B4-BE49-F238E27FC236}">
                <a16:creationId xmlns:a16="http://schemas.microsoft.com/office/drawing/2014/main" id="{129D45C1-BE89-46EA-A0D2-AC5A01C0632E}"/>
              </a:ext>
            </a:extLst>
          </p:cNvPr>
          <p:cNvSpPr/>
          <p:nvPr/>
        </p:nvSpPr>
        <p:spPr>
          <a:xfrm>
            <a:off x="4572000" y="1473900"/>
            <a:ext cx="4291660" cy="5195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26D836-6BBC-4918-BCFB-BA2A5B4D4192}"/>
              </a:ext>
            </a:extLst>
          </p:cNvPr>
          <p:cNvSpPr txBox="1"/>
          <p:nvPr/>
        </p:nvSpPr>
        <p:spPr>
          <a:xfrm>
            <a:off x="380693" y="14754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AR Glass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1512D-1F71-4531-98F1-A3EBA9D41352}"/>
              </a:ext>
            </a:extLst>
          </p:cNvPr>
          <p:cNvSpPr txBox="1"/>
          <p:nvPr/>
        </p:nvSpPr>
        <p:spPr>
          <a:xfrm>
            <a:off x="4572000" y="1473900"/>
            <a:ext cx="4291660" cy="52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AR </a:t>
            </a:r>
            <a:r>
              <a:rPr lang="ko-KR" altLang="en-US" sz="1400" dirty="0" err="1"/>
              <a:t>글래스</a:t>
            </a:r>
            <a:r>
              <a:rPr lang="en-US" altLang="ko-KR" sz="1400" dirty="0"/>
              <a:t> </a:t>
            </a:r>
            <a:r>
              <a:rPr lang="ko-KR" altLang="en-US" sz="1400" dirty="0"/>
              <a:t>시나리오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/>
              <a:t>[Skeleton Model]</a:t>
            </a:r>
            <a:endParaRPr lang="en-US" altLang="ko-KR" sz="1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/>
              <a:t>웹소켓</a:t>
            </a:r>
            <a:r>
              <a:rPr lang="en-US" altLang="ko-KR" sz="1400"/>
              <a:t> </a:t>
            </a:r>
            <a:r>
              <a:rPr lang="ko-KR" altLang="en-US" sz="1400"/>
              <a:t>통신으로 </a:t>
            </a:r>
            <a:r>
              <a:rPr lang="en-US" altLang="ko-KR" sz="1400"/>
              <a:t>Keypoint.msg</a:t>
            </a:r>
            <a:r>
              <a:rPr lang="ko-KR" altLang="en-US" sz="1400"/>
              <a:t>을 </a:t>
            </a:r>
            <a:r>
              <a:rPr lang="ko-KR" altLang="en-US" sz="1400" dirty="0"/>
              <a:t>받아온다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/>
              <a:t>메시지를 </a:t>
            </a:r>
            <a:r>
              <a:rPr lang="en-US" altLang="ko-KR" sz="1400" dirty="0"/>
              <a:t>(1: 3</a:t>
            </a:r>
            <a:r>
              <a:rPr lang="ko-KR" altLang="en-US" sz="1400" dirty="0"/>
              <a:t>차원 좌표</a:t>
            </a:r>
            <a:r>
              <a:rPr lang="en-US" altLang="ko-KR" sz="1400" dirty="0"/>
              <a:t>, 2: </a:t>
            </a:r>
            <a:r>
              <a:rPr lang="ko-KR" altLang="en-US" sz="1400" dirty="0"/>
              <a:t>관절별로 </a:t>
            </a:r>
            <a:r>
              <a:rPr lang="ko-KR" altLang="en-US" sz="1400" dirty="0" err="1"/>
              <a:t>올바른지</a:t>
            </a:r>
            <a:r>
              <a:rPr lang="ko-KR" altLang="en-US" sz="1400" dirty="0"/>
              <a:t> 여부</a:t>
            </a:r>
            <a:r>
              <a:rPr lang="en-US" altLang="ko-KR" sz="1400" dirty="0"/>
              <a:t>)</a:t>
            </a:r>
            <a:r>
              <a:rPr lang="ko-KR" altLang="en-US" sz="1400" dirty="0"/>
              <a:t>로 나누어 파싱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 err="1"/>
              <a:t>파싱한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차원 좌표 값을</a:t>
            </a:r>
            <a:r>
              <a:rPr lang="en-US" altLang="ko-KR" sz="1400" dirty="0"/>
              <a:t> Skeleton </a:t>
            </a:r>
            <a:r>
              <a:rPr lang="ko-KR" altLang="en-US" sz="1400" dirty="0"/>
              <a:t>모델의 </a:t>
            </a:r>
            <a:r>
              <a:rPr lang="en-US" altLang="ko-KR" sz="1400" dirty="0" err="1"/>
              <a:t>Openpose</a:t>
            </a:r>
            <a:r>
              <a:rPr lang="en-US" altLang="ko-KR" sz="1400" dirty="0"/>
              <a:t>-Rig Data</a:t>
            </a:r>
            <a:r>
              <a:rPr lang="ko-KR" altLang="en-US" sz="1400" dirty="0"/>
              <a:t>에 최신화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/>
              <a:t>관절별로 </a:t>
            </a:r>
            <a:r>
              <a:rPr lang="ko-KR" altLang="en-US" sz="1400" dirty="0" err="1"/>
              <a:t>올바른지</a:t>
            </a:r>
            <a:r>
              <a:rPr lang="ko-KR" altLang="en-US" sz="1400" dirty="0"/>
              <a:t> 여부를 나타내는 데이터에서 잘못된 관절부분이 있는 지 판별한다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잘못된 부분이 있는 경우</a:t>
            </a:r>
            <a:r>
              <a:rPr lang="en-US" altLang="ko-KR" sz="1400" dirty="0"/>
              <a:t>, Skeleton </a:t>
            </a:r>
            <a:r>
              <a:rPr lang="ko-KR" altLang="en-US" sz="1400" dirty="0"/>
              <a:t>모델에 잘못된 관절 부분을 강조하도록 모델을 최신화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[3D Model]</a:t>
            </a:r>
            <a:endParaRPr lang="en-US" altLang="ko-KR" sz="1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/>
              <a:t>AR </a:t>
            </a:r>
            <a:r>
              <a:rPr lang="ko-KR" altLang="en-US" sz="1400"/>
              <a:t>글래스 앱 내에서 운동 종류에 대한 입력을 받는다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/>
              <a:t>해당 운동 종류에 맞게 </a:t>
            </a:r>
            <a:r>
              <a:rPr lang="en-US" altLang="ko-KR" sz="1400"/>
              <a:t>3D </a:t>
            </a:r>
            <a:r>
              <a:rPr lang="ko-KR" altLang="en-US" sz="1400" dirty="0"/>
              <a:t>모델에 </a:t>
            </a:r>
            <a:r>
              <a:rPr lang="en-US" altLang="ko-KR" sz="1400" dirty="0"/>
              <a:t>Animation Controller</a:t>
            </a:r>
            <a:r>
              <a:rPr lang="ko-KR" altLang="en-US" sz="1400" dirty="0"/>
              <a:t>에 선택한 운동 </a:t>
            </a:r>
            <a:r>
              <a:rPr lang="en-US" altLang="ko-KR" sz="1400" dirty="0"/>
              <a:t>Animation</a:t>
            </a:r>
            <a:r>
              <a:rPr lang="ko-KR" altLang="en-US" sz="1400" dirty="0"/>
              <a:t>을 </a:t>
            </a:r>
            <a:r>
              <a:rPr lang="ko-KR" altLang="en-US" sz="1400"/>
              <a:t>적용한다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/>
              <a:t>웹소켓 통신을 통해 </a:t>
            </a:r>
            <a:r>
              <a:rPr lang="en-US" altLang="ko-KR" sz="1400"/>
              <a:t>Exercise.msg</a:t>
            </a:r>
            <a:r>
              <a:rPr lang="ko-KR" altLang="en-US" sz="1400"/>
              <a:t>를 생성하고 </a:t>
            </a:r>
            <a:r>
              <a:rPr lang="en-US" altLang="ko-KR" sz="1400"/>
              <a:t>TX2 </a:t>
            </a:r>
            <a:r>
              <a:rPr lang="ko-KR" altLang="en-US" sz="1400"/>
              <a:t>보드로 해당 메시지를 전송한다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1E9C4-AFCC-4A05-ACD3-2DB69912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57" y="2023195"/>
            <a:ext cx="2894516" cy="4467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56C7A-EE93-4F31-AADD-A03F0978A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52" y="2058788"/>
            <a:ext cx="1641044" cy="25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5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dn.discordapp.com/attachments/814691732238893059/878920573290426408/KakaoTalk_20210822_17344995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/>
          <a:stretch/>
        </p:blipFill>
        <p:spPr bwMode="auto">
          <a:xfrm>
            <a:off x="72008" y="1340768"/>
            <a:ext cx="90364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B95C1D-BC5D-413A-8CE6-EDFACD8F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0" y="1226229"/>
            <a:ext cx="8676456" cy="50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0285"/>
              </p:ext>
            </p:extLst>
          </p:nvPr>
        </p:nvGraphicFramePr>
        <p:xfrm>
          <a:off x="298210" y="1353028"/>
          <a:ext cx="8547580" cy="513549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RPI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RPI_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ROS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_Webcam_Publisher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통신으로 이미지 송신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34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</a:t>
                      </a:r>
                    </a:p>
                  </a:txBody>
                  <a:tcPr marL="42251" marR="42251" marT="11681" marB="11681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TX2_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ROS_Webcam_DualSubscriber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ROS </a:t>
                      </a:r>
                      <a:r>
                        <a:rPr lang="ko-KR" altLang="en-US" sz="1200"/>
                        <a:t>통신으로 이미지를 수신받아 동기화하여 이미지 각각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TX2_ROS_Socket</a:t>
                      </a:r>
                      <a:r>
                        <a:rPr lang="en-US" altLang="ko-KR" sz="120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_TX2_Publisher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Keypoint.msg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새로 생성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형식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(float ***)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자세의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좌표 값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(bool *)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관절별로 올바른지 여부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TX2_ROS_Socket</a:t>
                      </a:r>
                      <a:r>
                        <a:rPr lang="en-US" altLang="ko-KR" sz="120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_Subscriber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글래스로 부터 운동 종류 데이터 수신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TX2_OpenPose_runcustomcode_KeypointExtraction</a:t>
                      </a:r>
                      <a:endParaRPr lang="en-US" altLang="ko-KR" sz="12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Openpose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사용자로부터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Keypoint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3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TX2_OpenPose_runcustomcode_Transform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좌표 값으로 변환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26501"/>
                  </a:ext>
                </a:extLst>
              </a:tr>
              <a:tr h="5769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TX2_OpenPose_runcustomcode_Model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_Training</a:t>
                      </a:r>
                      <a:endParaRPr lang="en-US" altLang="ko-KR" sz="1200" kern="0" spc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데이터로부터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학습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488735"/>
                  </a:ext>
                </a:extLst>
              </a:tr>
              <a:tr h="576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TX2_OpenPose_runcustomcode_IsKeypointDistinct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자세 좌표값과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Model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좌표값을 비교해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관절이 올바른지 판별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1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82322"/>
              </p:ext>
            </p:extLst>
          </p:nvPr>
        </p:nvGraphicFramePr>
        <p:xfrm>
          <a:off x="298210" y="1347868"/>
          <a:ext cx="8547580" cy="4300939"/>
        </p:xfrm>
        <a:graphic>
          <a:graphicData uri="http://schemas.openxmlformats.org/drawingml/2006/table">
            <a:tbl>
              <a:tblPr/>
              <a:tblGrid>
                <a:gridCol w="110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글래스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AR_Create_Model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Skeleton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모델과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 3D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모델 생성 및 좌표 설정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AR_Resize</a:t>
                      </a:r>
                      <a:r>
                        <a:rPr lang="en-US" altLang="ko-KR" sz="1200" kern="0" spc="0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첫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번째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Keypoint.msg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파일 받았을 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) Skeleton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모델 사이즈 재설정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AR_Set_NR_</a:t>
                      </a:r>
                      <a:r>
                        <a:rPr lang="en-US" altLang="ko-KR" sz="1200" kern="0" spc="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NRSDK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통해서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글래스를 통해 볼 수 있는 </a:t>
                      </a:r>
                      <a:r>
                        <a:rPr lang="en-US" altLang="ko-KR" sz="1200" baseline="0"/>
                        <a:t>NRCameraRig </a:t>
                      </a:r>
                      <a:r>
                        <a:rPr lang="ko-KR" altLang="en-US" sz="1200" baseline="0"/>
                        <a:t>생성 및 좌표</a:t>
                      </a:r>
                      <a:r>
                        <a:rPr lang="en-US" altLang="ko-KR" sz="1200" baseline="0"/>
                        <a:t>/</a:t>
                      </a:r>
                      <a:r>
                        <a:rPr lang="ko-KR" altLang="en-US" sz="1200" baseline="0"/>
                        <a:t>각도 설정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7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AR_</a:t>
                      </a:r>
                      <a:r>
                        <a:rPr lang="en-US" altLang="ko-KR" sz="1200" kern="0" spc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_KeypointSubscriber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웹소켓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통신으로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AR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글래스로 오는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Keypoint.msg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파일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수신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7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AR_Exercise_ExercisePublisher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웹소켓 통신으로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TX2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보드로 운동 종류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Exercise.msg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송신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62947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AR_</a:t>
                      </a:r>
                      <a:r>
                        <a:rPr lang="en-US" altLang="ko-KR" sz="1200" kern="0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_KeypointData_</a:t>
                      </a: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Parsing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Keypoint.msg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파싱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[ 1: 3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차원 좌표 값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2: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관절별로 올바른 지 여부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]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890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AR_Update_</a:t>
                      </a:r>
                      <a:r>
                        <a:rPr lang="en-US" altLang="ko-KR" sz="1200" kern="0" spc="0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Skeleton_Model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Skeleton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모델에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파싱된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번 데이터를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Openpose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-Rig 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번 데이터에서 잘못된 관절 부분이 있을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Skeleton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모델에 잘못된 관절 부분 강조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AR_Update_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3D_Model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으로부터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모델의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Animation Controller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해당 운동을 적용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32744"/>
              </p:ext>
            </p:extLst>
          </p:nvPr>
        </p:nvGraphicFramePr>
        <p:xfrm>
          <a:off x="130746" y="1268757"/>
          <a:ext cx="8773191" cy="5257871"/>
        </p:xfrm>
        <a:graphic>
          <a:graphicData uri="http://schemas.openxmlformats.org/drawingml/2006/table">
            <a:tbl>
              <a:tblPr/>
              <a:tblGrid>
                <a:gridCol w="683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1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라즈베리파이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TX2 </a:t>
                      </a:r>
                      <a:r>
                        <a:rPr lang="ko-KR" altLang="en-US" sz="900" dirty="0"/>
                        <a:t>간의</a:t>
                      </a:r>
                      <a:r>
                        <a:rPr lang="ko-KR" altLang="en-US" sz="900" baseline="0" dirty="0"/>
                        <a:t> 단 방향 </a:t>
                      </a:r>
                      <a:r>
                        <a:rPr lang="en-US" altLang="ko-KR" sz="900" baseline="0" dirty="0"/>
                        <a:t>ROS </a:t>
                      </a:r>
                      <a:r>
                        <a:rPr lang="ko-KR" altLang="en-US" sz="900" baseline="0" dirty="0"/>
                        <a:t>통신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카메라로부터 촬영한 이미지 파일을 전달한다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TX2 </a:t>
                      </a:r>
                      <a:r>
                        <a:rPr lang="ko-KR" altLang="en-US" sz="900" baseline="0" dirty="0"/>
                        <a:t>보드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Keypoint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추출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/>
                        <a:t>AIHub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데이터 혹은 대상 이미지로부터 사용자의 </a:t>
                      </a:r>
                      <a:r>
                        <a:rPr lang="en-US" altLang="ko-KR" sz="900" dirty="0" err="1"/>
                        <a:t>Keypoint</a:t>
                      </a:r>
                      <a:r>
                        <a:rPr lang="ko-KR" altLang="en-US" sz="900" dirty="0"/>
                        <a:t>를 추출한다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차원 좌표 값으로 변환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받아온 </a:t>
                      </a:r>
                      <a:r>
                        <a:rPr lang="en-US" altLang="ko-KR" sz="900" dirty="0"/>
                        <a:t>2D </a:t>
                      </a:r>
                      <a:r>
                        <a:rPr lang="ko-KR" altLang="en-US" sz="900" dirty="0"/>
                        <a:t>이미지를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차원 좌표 값으로 </a:t>
                      </a:r>
                      <a:r>
                        <a:rPr lang="ko-KR" altLang="en-US" sz="900"/>
                        <a:t>변환한다</a:t>
                      </a:r>
                      <a:r>
                        <a:rPr lang="en-US" altLang="ko-KR" sz="90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모델 학습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학습 </a:t>
                      </a:r>
                      <a:r>
                        <a:rPr lang="ko-KR" altLang="en-US" sz="900"/>
                        <a:t>데이터로부터 </a:t>
                      </a:r>
                      <a:r>
                        <a:rPr lang="en-US" altLang="ko-KR" sz="900"/>
                        <a:t>Dense </a:t>
                      </a:r>
                      <a:r>
                        <a:rPr lang="ko-KR" altLang="en-US" sz="900" baseline="0"/>
                        <a:t>모델을 </a:t>
                      </a:r>
                      <a:r>
                        <a:rPr lang="ko-KR" altLang="en-US" sz="900" baseline="0" dirty="0"/>
                        <a:t>학습한다</a:t>
                      </a: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이미지 수신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라즈베리 파이로부터 이미지를 수신받아 동기화 한다</a:t>
                      </a:r>
                      <a:r>
                        <a:rPr lang="en-US" altLang="ko-KR" sz="90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Keypoint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판별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학습된 </a:t>
                      </a:r>
                      <a:r>
                        <a:rPr lang="en-US" altLang="ko-KR" sz="900"/>
                        <a:t>Dense </a:t>
                      </a:r>
                      <a:r>
                        <a:rPr lang="ko-KR" altLang="en-US" sz="900"/>
                        <a:t>모델을 통해 각도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좌표로 각각의 관절이 </a:t>
                      </a:r>
                      <a:r>
                        <a:rPr lang="ko-KR" altLang="en-US" sz="900"/>
                        <a:t>올바른지 판별한다</a:t>
                      </a:r>
                      <a:r>
                        <a:rPr lang="en-US" altLang="ko-KR" sz="90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운동 데이터 전송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aseline="0"/>
                        <a:t>사용자에 대한 </a:t>
                      </a:r>
                      <a:r>
                        <a:rPr lang="en-US" altLang="ko-KR" sz="900" baseline="0"/>
                        <a:t>3</a:t>
                      </a:r>
                      <a:r>
                        <a:rPr lang="ko-KR" altLang="en-US" sz="900" baseline="0"/>
                        <a:t>차원 좌표 </a:t>
                      </a:r>
                      <a:r>
                        <a:rPr lang="en-US" altLang="ko-KR" sz="900" baseline="0"/>
                        <a:t>/ </a:t>
                      </a:r>
                      <a:r>
                        <a:rPr lang="ko-KR" altLang="en-US" sz="900" baseline="0"/>
                        <a:t>관절 올바른지 여부를 포함한 </a:t>
                      </a:r>
                      <a:r>
                        <a:rPr lang="en-US" altLang="ko-KR" sz="900" baseline="0"/>
                        <a:t>Keypoint.msg</a:t>
                      </a:r>
                      <a:r>
                        <a:rPr lang="ko-KR" altLang="en-US" sz="900" baseline="0"/>
                        <a:t>를 송신한다</a:t>
                      </a:r>
                      <a:r>
                        <a:rPr lang="en-US" altLang="ko-KR" sz="900" baseline="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AR </a:t>
                      </a:r>
                      <a:r>
                        <a:rPr lang="ko-KR" altLang="en-US" sz="900" dirty="0" err="1"/>
                        <a:t>글래스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모델 생성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Skeleton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모델과 </a:t>
                      </a:r>
                      <a:r>
                        <a:rPr lang="en-US" altLang="ko-KR" sz="900" baseline="0" dirty="0"/>
                        <a:t>3D </a:t>
                      </a:r>
                      <a:r>
                        <a:rPr lang="ko-KR" altLang="en-US" sz="900" baseline="0" dirty="0"/>
                        <a:t>모델을 생성한다</a:t>
                      </a: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좌표 설정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Skeleton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모델과 </a:t>
                      </a:r>
                      <a:r>
                        <a:rPr lang="en-US" altLang="ko-KR" sz="900" baseline="0" dirty="0"/>
                        <a:t>3D </a:t>
                      </a:r>
                      <a:r>
                        <a:rPr lang="ko-KR" altLang="en-US" sz="900" baseline="0" dirty="0"/>
                        <a:t>모델에 좌표를 설정한다</a:t>
                      </a: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Animation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저장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</a:t>
                      </a:r>
                      <a:r>
                        <a:rPr lang="ko-KR" altLang="en-US" sz="900"/>
                        <a:t>가지 </a:t>
                      </a:r>
                      <a:r>
                        <a:rPr lang="ko-KR" altLang="en-US" sz="900" dirty="0"/>
                        <a:t>운동에 관련된 </a:t>
                      </a:r>
                      <a:r>
                        <a:rPr lang="en-US" altLang="ko-KR" sz="900" dirty="0"/>
                        <a:t>Animation</a:t>
                      </a:r>
                      <a:r>
                        <a:rPr lang="ko-KR" altLang="en-US" sz="900" dirty="0"/>
                        <a:t>을 </a:t>
                      </a:r>
                      <a:r>
                        <a:rPr lang="en-US" altLang="ko-KR" sz="900" dirty="0"/>
                        <a:t>Unity/Animation</a:t>
                      </a:r>
                      <a:r>
                        <a:rPr lang="ko-KR" altLang="en-US" sz="900" baseline="0" dirty="0"/>
                        <a:t>에 저장한다</a:t>
                      </a: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Skeleton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모델 설정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Skeleton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</a:rPr>
                        <a:t>모델의 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</a:rPr>
                        <a:t>Script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</a:rPr>
                        <a:t> Openpose-Rig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</a:rPr>
                        <a:t>를 적용한다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NR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카메라 설정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aseline="0"/>
                        <a:t>AR </a:t>
                      </a:r>
                      <a:r>
                        <a:rPr lang="ko-KR" altLang="en-US" sz="900" baseline="0"/>
                        <a:t>글래스 시야를 조정하는 </a:t>
                      </a:r>
                      <a:r>
                        <a:rPr lang="en-US" altLang="ko-KR" sz="900" baseline="0"/>
                        <a:t>NRCameraRig</a:t>
                      </a:r>
                      <a:r>
                        <a:rPr lang="ko-KR" altLang="en-US" sz="900" baseline="0"/>
                        <a:t>를 생성하고 카메라에 대한 </a:t>
                      </a:r>
                      <a:endParaRPr lang="en-US" altLang="ko-KR" sz="900" baseline="0"/>
                    </a:p>
                    <a:p>
                      <a:r>
                        <a:rPr lang="ko-KR" altLang="en-US" sz="900" baseline="0"/>
                        <a:t>좌표와 각도를 조정한다</a:t>
                      </a:r>
                      <a:r>
                        <a:rPr lang="en-US" altLang="ko-KR" sz="900" baseline="0"/>
                        <a:t>.</a:t>
                      </a:r>
                      <a:r>
                        <a:rPr lang="ko-KR" altLang="en-US" sz="900" baseline="0"/>
                        <a:t> 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모델 사이즈 재설정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첫 </a:t>
                      </a:r>
                      <a:r>
                        <a:rPr lang="ko-KR" altLang="en-US" sz="900"/>
                        <a:t>번째 운동 데이터를 받았을 때</a:t>
                      </a:r>
                      <a:r>
                        <a:rPr lang="en-US" altLang="ko-KR" sz="900"/>
                        <a:t>,</a:t>
                      </a:r>
                      <a:r>
                        <a:rPr lang="en-US" altLang="ko-KR" sz="900" baseline="0"/>
                        <a:t> </a:t>
                      </a:r>
                      <a:r>
                        <a:rPr lang="en-US" altLang="ko-KR" sz="900" baseline="0" dirty="0"/>
                        <a:t>Skeleton </a:t>
                      </a:r>
                      <a:r>
                        <a:rPr lang="ko-KR" altLang="en-US" sz="900" baseline="0" dirty="0"/>
                        <a:t>모델과 </a:t>
                      </a:r>
                      <a:r>
                        <a:rPr lang="en-US" altLang="ko-KR" sz="900" baseline="0" dirty="0"/>
                        <a:t>3D </a:t>
                      </a:r>
                      <a:r>
                        <a:rPr lang="ko-KR" altLang="en-US" sz="900" baseline="0" dirty="0"/>
                        <a:t>모델의 사이즈를 재설정한다</a:t>
                      </a:r>
                      <a:r>
                        <a:rPr lang="en-US" altLang="ko-KR" sz="900" baseline="0" dirty="0"/>
                        <a:t>.  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운동 </a:t>
                      </a:r>
                      <a:r>
                        <a:rPr lang="ko-KR" altLang="en-US" sz="900"/>
                        <a:t>데이터 송수신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aseline="0"/>
                        <a:t>웹</a:t>
                      </a:r>
                      <a:r>
                        <a:rPr lang="en-US" altLang="ko-KR" sz="900" baseline="0"/>
                        <a:t> </a:t>
                      </a:r>
                      <a:r>
                        <a:rPr lang="ko-KR" altLang="en-US" sz="900" baseline="0" dirty="0"/>
                        <a:t>소켓 </a:t>
                      </a:r>
                      <a:r>
                        <a:rPr lang="ko-KR" altLang="en-US" sz="900" baseline="0"/>
                        <a:t>통신으로 </a:t>
                      </a:r>
                      <a:r>
                        <a:rPr lang="en-US" altLang="ko-KR" sz="900" baseline="0"/>
                        <a:t>TX2 </a:t>
                      </a:r>
                      <a:r>
                        <a:rPr lang="ko-KR" altLang="en-US" sz="900" baseline="0"/>
                        <a:t>보드로부터 </a:t>
                      </a:r>
                      <a:r>
                        <a:rPr lang="en-US" altLang="ko-KR" sz="900" baseline="0"/>
                        <a:t>Keypoint.msg</a:t>
                      </a:r>
                      <a:r>
                        <a:rPr lang="ko-KR" altLang="en-US" sz="900" baseline="0"/>
                        <a:t>를 수신빋고</a:t>
                      </a:r>
                      <a:r>
                        <a:rPr lang="en-US" altLang="ko-KR" sz="900" baseline="0"/>
                        <a:t>,</a:t>
                      </a:r>
                    </a:p>
                    <a:p>
                      <a:r>
                        <a:rPr lang="en-US" altLang="ko-KR" sz="900"/>
                        <a:t>TX2 </a:t>
                      </a:r>
                      <a:r>
                        <a:rPr lang="ko-KR" altLang="en-US" sz="900"/>
                        <a:t>보드로 </a:t>
                      </a:r>
                      <a:r>
                        <a:rPr lang="en-US" altLang="ko-KR" sz="900"/>
                        <a:t>Exercise.msg</a:t>
                      </a:r>
                      <a:r>
                        <a:rPr lang="ko-KR" altLang="en-US" sz="900"/>
                        <a:t>를 송신한다</a:t>
                      </a:r>
                      <a:r>
                        <a:rPr lang="en-US" altLang="ko-KR" sz="900"/>
                        <a:t>.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 데이터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파싱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수신받은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Keypoint.msg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로부터 각각의 데이터를 파싱한다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사용자에 대한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차원 좌표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x / y / z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값과 각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관절이 올바른 지 여부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Skeleton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모델 업데이트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Skeleton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모델에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파싱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차원 좌표값을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Skeleton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모델 각 관절 값의 좌표 값에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적용하고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9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각 관절이 올바른지 여부를 나타내는 데이터에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있을 경우에는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aseline="0">
                          <a:solidFill>
                            <a:schemeClr val="tx1"/>
                          </a:solidFill>
                        </a:rPr>
                        <a:t>Skeleton 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</a:rPr>
                        <a:t>모델의 관절 중에 잘못된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부분을 강조한다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15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3D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모델 업데이트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앱으로부터 </a:t>
                      </a:r>
                      <a:r>
                        <a:rPr lang="en-US" altLang="ko-KR" sz="900" dirty="0"/>
                        <a:t>3D </a:t>
                      </a:r>
                      <a:r>
                        <a:rPr lang="ko-KR" altLang="en-US" sz="900" dirty="0"/>
                        <a:t>모델의 </a:t>
                      </a:r>
                      <a:r>
                        <a:rPr lang="en-US" altLang="ko-KR" sz="900" dirty="0"/>
                        <a:t>Animation Controller</a:t>
                      </a:r>
                      <a:r>
                        <a:rPr lang="ko-KR" altLang="en-US" sz="900" dirty="0"/>
                        <a:t>에 해당 운동을 적용한다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47134" y="1466417"/>
            <a:ext cx="8989362" cy="5313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j-lt"/>
              </a:rPr>
              <a:t>RPI_ROS_Webcam_Publisher – </a:t>
            </a:r>
            <a:r>
              <a:rPr lang="en-US" altLang="ko-KR" kern="0">
                <a:solidFill>
                  <a:srgbClr val="000000"/>
                </a:solidFill>
                <a:latin typeface="+mj-lt"/>
              </a:rPr>
              <a:t>pub.cpp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A36E5-FB61-41D2-B937-A6AFF17E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53020"/>
            <a:ext cx="583264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&lt;cv_bridge/cv_bridge.h&gt;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&lt;image_transport/image_transport.h&gt;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&lt;opencv2/highgui/highgui.hpp&gt;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&lt;ros/ros.h&gt;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PI_Publisher{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// Transport Variable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image_transport::ImageTransport 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image_transport::Publisher pub;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// message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sensor_msgs::ImagePtr 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std_msgs::Header header;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// CV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cv::VideoCapture cap;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cv::Mat frame;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PI_Publisher(ros::NodeHandle nh) : it(nh), cap(0, cv::CAP_V4L)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pub = it.advertise("camera/image1",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// PI1: camera/image1 PI2: camera/image2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void capture(){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cap.read(frame);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header.stamp = ros::Time::now();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34853-F6CC-4135-A308-B17A20D98A53}"/>
              </a:ext>
            </a:extLst>
          </p:cNvPr>
          <p:cNvSpPr txBox="1"/>
          <p:nvPr/>
        </p:nvSpPr>
        <p:spPr>
          <a:xfrm>
            <a:off x="5019948" y="1459125"/>
            <a:ext cx="457671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	void publish(){</a:t>
            </a:r>
          </a:p>
          <a:p>
            <a:r>
              <a:rPr lang="ko-KR" altLang="en-US" sz="1100"/>
              <a:t>		if(!frame.empty()){</a:t>
            </a:r>
          </a:p>
          <a:p>
            <a:r>
              <a:rPr lang="ko-KR" altLang="en-US" sz="1100"/>
              <a:t>			msg = cv_bridge::CvImage(header, "bgr8", frame).toImageMsg();</a:t>
            </a:r>
          </a:p>
          <a:p>
            <a:r>
              <a:rPr lang="ko-KR" altLang="en-US" sz="1100"/>
              <a:t>			pub.publish(msg);</a:t>
            </a:r>
          </a:p>
          <a:p>
            <a:r>
              <a:rPr lang="ko-KR" altLang="en-US" sz="1100"/>
              <a:t>			ROS_INFO("send");</a:t>
            </a:r>
          </a:p>
          <a:p>
            <a:r>
              <a:rPr lang="ko-KR" altLang="en-US" sz="1100"/>
              <a:t>		}else{</a:t>
            </a:r>
          </a:p>
          <a:p>
            <a:r>
              <a:rPr lang="ko-KR" altLang="en-US" sz="1100"/>
              <a:t>			ROS_INFO("fail");</a:t>
            </a:r>
          </a:p>
          <a:p>
            <a:r>
              <a:rPr lang="ko-KR" altLang="en-US" sz="1100"/>
              <a:t>		}</a:t>
            </a:r>
          </a:p>
          <a:p>
            <a:endParaRPr lang="ko-KR" altLang="en-US" sz="1100"/>
          </a:p>
          <a:p>
            <a:endParaRPr lang="ko-KR" altLang="en-US" sz="1100"/>
          </a:p>
          <a:p>
            <a:r>
              <a:rPr lang="ko-KR" altLang="en-US" sz="1100"/>
              <a:t>	}</a:t>
            </a:r>
          </a:p>
          <a:p>
            <a:r>
              <a:rPr lang="ko-KR" altLang="en-US" sz="1100"/>
              <a:t>};</a:t>
            </a:r>
          </a:p>
          <a:p>
            <a:endParaRPr lang="ko-KR" altLang="en-US" sz="1100"/>
          </a:p>
          <a:p>
            <a:r>
              <a:rPr lang="ko-KR" altLang="en-US" sz="1100"/>
              <a:t>int main(int argc, char **argv){</a:t>
            </a:r>
          </a:p>
          <a:p>
            <a:r>
              <a:rPr lang="ko-KR" altLang="en-US" sz="1100"/>
              <a:t>	ros::init(argc, argv, "image_pub1"); </a:t>
            </a:r>
            <a:br>
              <a:rPr lang="en-US" altLang="ko-KR" sz="1100"/>
            </a:br>
            <a:r>
              <a:rPr lang="en-US" altLang="ko-KR" sz="1100"/>
              <a:t>	</a:t>
            </a:r>
            <a:r>
              <a:rPr lang="ko-KR" altLang="en-US" sz="1100"/>
              <a:t>// PI1: image_pub1 PI2: image_pub2</a:t>
            </a:r>
          </a:p>
          <a:p>
            <a:r>
              <a:rPr lang="ko-KR" altLang="en-US" sz="1100"/>
              <a:t>	ros::NodeHandle nh;</a:t>
            </a:r>
          </a:p>
          <a:p>
            <a:r>
              <a:rPr lang="ko-KR" altLang="en-US" sz="1100"/>
              <a:t>	PI_Publisher PI_PUB(nh);</a:t>
            </a:r>
          </a:p>
          <a:p>
            <a:endParaRPr lang="ko-KR" altLang="en-US" sz="1100"/>
          </a:p>
          <a:p>
            <a:r>
              <a:rPr lang="ko-KR" altLang="en-US" sz="1100"/>
              <a:t>	ros::Rate loop_rate(30);</a:t>
            </a:r>
          </a:p>
          <a:p>
            <a:r>
              <a:rPr lang="ko-KR" altLang="en-US" sz="1100"/>
              <a:t>	while(nh.ok()){</a:t>
            </a:r>
          </a:p>
          <a:p>
            <a:r>
              <a:rPr lang="ko-KR" altLang="en-US" sz="1100"/>
              <a:t>		PI_PUB.capture();</a:t>
            </a:r>
          </a:p>
          <a:p>
            <a:r>
              <a:rPr lang="ko-KR" altLang="en-US" sz="1100"/>
              <a:t>		PI_PUB.publish();</a:t>
            </a:r>
          </a:p>
          <a:p>
            <a:r>
              <a:rPr lang="ko-KR" altLang="en-US" sz="1100"/>
              <a:t>		if(cv::waitKey(1) &gt;= 0) break;</a:t>
            </a:r>
          </a:p>
          <a:p>
            <a:r>
              <a:rPr lang="ko-KR" altLang="en-US" sz="1100"/>
              <a:t>		</a:t>
            </a:r>
          </a:p>
          <a:p>
            <a:r>
              <a:rPr lang="ko-KR" altLang="en-US" sz="1100"/>
              <a:t>		ros::spinOnce();</a:t>
            </a:r>
          </a:p>
          <a:p>
            <a:r>
              <a:rPr lang="ko-KR" altLang="en-US" sz="1100"/>
              <a:t>		loop_rate.sleep();</a:t>
            </a:r>
          </a:p>
          <a:p>
            <a:r>
              <a:rPr lang="ko-KR" altLang="en-US" sz="1100"/>
              <a:t>	}</a:t>
            </a:r>
          </a:p>
          <a:p>
            <a:r>
              <a:rPr lang="ko-KR" altLang="en-US" sz="11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7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j-lt"/>
              </a:rPr>
              <a:t>RPI_ROS_Webcam_DualSubscriber – sub</a:t>
            </a:r>
            <a:r>
              <a:rPr lang="en-US" altLang="ko-KR" kern="0">
                <a:solidFill>
                  <a:srgbClr val="000000"/>
                </a:solidFill>
                <a:latin typeface="+mj-lt"/>
              </a:rPr>
              <a:t>.cpp(1)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A36E5-FB61-41D2-B937-A6AFF17E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506456"/>
            <a:ext cx="7473521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100"/>
              <a:t>#include "boost/date_time/posix_time/posix_time.hpp"</a:t>
            </a:r>
          </a:p>
          <a:p>
            <a:r>
              <a:rPr lang="en-US" altLang="ko-KR" sz="1100"/>
              <a:t>#include "cv_bridge/cv_bridge.h"</a:t>
            </a:r>
          </a:p>
          <a:p>
            <a:r>
              <a:rPr lang="en-US" altLang="ko-KR" sz="1100"/>
              <a:t>#include "image_transport/image_transport.h"</a:t>
            </a:r>
          </a:p>
          <a:p>
            <a:r>
              <a:rPr lang="en-US" altLang="ko-KR" sz="1100"/>
              <a:t>#include "image_transport/subscriber_filter.h"</a:t>
            </a:r>
          </a:p>
          <a:p>
            <a:r>
              <a:rPr lang="en-US" altLang="ko-KR" sz="1100"/>
              <a:t>#include "message_filters/subscriber.h"</a:t>
            </a:r>
          </a:p>
          <a:p>
            <a:r>
              <a:rPr lang="en-US" altLang="ko-KR" sz="1100"/>
              <a:t>#include "message_filters/synchronizer.h"</a:t>
            </a:r>
          </a:p>
          <a:p>
            <a:r>
              <a:rPr lang="en-US" altLang="ko-KR" sz="1100"/>
              <a:t>#include "message_filters/sync_policies/approximate_time.h"</a:t>
            </a:r>
          </a:p>
          <a:p>
            <a:r>
              <a:rPr lang="en-US" altLang="ko-KR" sz="1100"/>
              <a:t>#include "message_filters/time_synchronizer.h"</a:t>
            </a:r>
          </a:p>
          <a:p>
            <a:r>
              <a:rPr lang="en-US" altLang="ko-KR" sz="1100"/>
              <a:t>#include "opencv2/highgui/highgui.hpp"</a:t>
            </a:r>
          </a:p>
          <a:p>
            <a:r>
              <a:rPr lang="en-US" altLang="ko-KR" sz="1100"/>
              <a:t>#include "ros/ros.h"</a:t>
            </a:r>
          </a:p>
          <a:p>
            <a:r>
              <a:rPr lang="en-US" altLang="ko-KR" sz="1100"/>
              <a:t>#include "sensor_msgs/Image.h"</a:t>
            </a:r>
          </a:p>
          <a:p>
            <a:r>
              <a:rPr lang="en-US" altLang="ko-KR" sz="1100"/>
              <a:t>#include &lt;sstream&gt;</a:t>
            </a:r>
          </a:p>
          <a:p>
            <a:endParaRPr lang="en-US" altLang="ko-KR" sz="1100"/>
          </a:p>
          <a:p>
            <a:r>
              <a:rPr lang="en-US" altLang="ko-KR" sz="1100"/>
              <a:t>using namespace sensor_msgs;</a:t>
            </a:r>
          </a:p>
          <a:p>
            <a:r>
              <a:rPr lang="en-US" altLang="ko-KR" sz="1100"/>
              <a:t>using namespace message_filters;</a:t>
            </a:r>
          </a:p>
          <a:p>
            <a:endParaRPr lang="en-US" altLang="ko-KR" sz="1100"/>
          </a:p>
          <a:p>
            <a:r>
              <a:rPr lang="en-US" altLang="ko-KR" sz="1100"/>
              <a:t>class DualSubscriber{</a:t>
            </a:r>
          </a:p>
          <a:p>
            <a:r>
              <a:rPr lang="en-US" altLang="ko-KR" sz="1100"/>
              <a:t>  private:</a:t>
            </a:r>
          </a:p>
          <a:p>
            <a:r>
              <a:rPr lang="en-US" altLang="ko-KR" sz="1100"/>
              <a:t>  ros::NodeHandle nh;</a:t>
            </a:r>
          </a:p>
          <a:p>
            <a:r>
              <a:rPr lang="en-US" altLang="ko-KR" sz="1100"/>
              <a:t>  image_transport::ImageTransport it;</a:t>
            </a:r>
          </a:p>
          <a:p>
            <a:r>
              <a:rPr lang="en-US" altLang="ko-KR" sz="1100"/>
              <a:t>  image_transport::SubscriberFilter sub1;</a:t>
            </a:r>
          </a:p>
          <a:p>
            <a:r>
              <a:rPr lang="en-US" altLang="ko-KR" sz="1100"/>
              <a:t>  image_transport::SubscriberFilter sub2;</a:t>
            </a:r>
          </a:p>
          <a:p>
            <a:endParaRPr lang="en-US" altLang="ko-KR" sz="1100"/>
          </a:p>
          <a:p>
            <a:r>
              <a:rPr lang="en-US" altLang="ko-KR" sz="1100"/>
              <a:t>  typedef message_filters::sync_policies::ApproximateTime&lt;sensor_msgs::Image, sensor_msgs::Image&gt; SyncPolicy;</a:t>
            </a:r>
          </a:p>
          <a:p>
            <a:r>
              <a:rPr lang="en-US" altLang="ko-KR" sz="1100"/>
              <a:t>  message_filters::Synchronizer&lt;SyncPolicy&gt; sync;</a:t>
            </a:r>
          </a:p>
          <a:p>
            <a:endParaRPr lang="en-US" altLang="ko-KR" sz="1100"/>
          </a:p>
          <a:p>
            <a:endParaRPr lang="en-US" altLang="ko-KR" sz="1100"/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346840F3-1087-464F-A663-D87D6CCF4120}"/>
              </a:ext>
            </a:extLst>
          </p:cNvPr>
          <p:cNvSpPr/>
          <p:nvPr/>
        </p:nvSpPr>
        <p:spPr>
          <a:xfrm>
            <a:off x="107504" y="1466417"/>
            <a:ext cx="8928992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j-lt"/>
              </a:rPr>
              <a:t>RPI_ROS_Webcam_DualSubscriber – sub</a:t>
            </a:r>
            <a:r>
              <a:rPr lang="en-US" altLang="ko-KR" kern="0">
                <a:solidFill>
                  <a:srgbClr val="000000"/>
                </a:solidFill>
                <a:latin typeface="+mj-lt"/>
              </a:rPr>
              <a:t>.cpp(2)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346840F3-1087-464F-A663-D87D6CCF4120}"/>
              </a:ext>
            </a:extLst>
          </p:cNvPr>
          <p:cNvSpPr/>
          <p:nvPr/>
        </p:nvSpPr>
        <p:spPr>
          <a:xfrm>
            <a:off x="107504" y="1466417"/>
            <a:ext cx="8928992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05636-0D8B-4ADE-BA11-23237CCBA79F}"/>
              </a:ext>
            </a:extLst>
          </p:cNvPr>
          <p:cNvSpPr txBox="1"/>
          <p:nvPr/>
        </p:nvSpPr>
        <p:spPr>
          <a:xfrm>
            <a:off x="107504" y="1484805"/>
            <a:ext cx="787333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 void ImgCallback(const sensor_msgs::ImageConstPtr&amp; image1, const sensor_msgs::ImageConstPtr&amp; image2){</a:t>
            </a:r>
          </a:p>
          <a:p>
            <a:r>
              <a:rPr lang="en-US" altLang="ko-KR" sz="1100"/>
              <a:t>        cv_bridge::CvImagePtr cv_ptr;</a:t>
            </a:r>
          </a:p>
          <a:p>
            <a:r>
              <a:rPr lang="en-US" altLang="ko-KR" sz="1100"/>
              <a:t>        try{</a:t>
            </a:r>
          </a:p>
          <a:p>
            <a:r>
              <a:rPr lang="en-US" altLang="ko-KR" sz="1100"/>
              <a:t>                cv_ptr = cv_bridge::toCvCopy(image1, sensor_msgs::image_encodings::BGR8);</a:t>
            </a:r>
          </a:p>
          <a:p>
            <a:r>
              <a:rPr lang="en-US" altLang="ko-KR" sz="1100"/>
              <a:t>                cv::imshow("view", cv_ptr-&gt;image); // TEST</a:t>
            </a:r>
          </a:p>
          <a:p>
            <a:r>
              <a:rPr lang="en-US" altLang="ko-KR" sz="1100"/>
              <a:t>                std::stringstream sstream;</a:t>
            </a:r>
          </a:p>
          <a:p>
            <a:endParaRPr lang="en-US" altLang="ko-KR" sz="1100"/>
          </a:p>
          <a:p>
            <a:r>
              <a:rPr lang="en-US" altLang="ko-KR" sz="1100"/>
              <a:t>                static int count = 0;</a:t>
            </a:r>
          </a:p>
          <a:p>
            <a:endParaRPr lang="en-US" altLang="ko-KR" sz="1100"/>
          </a:p>
          <a:p>
            <a:r>
              <a:rPr lang="en-US" altLang="ko-KR" sz="1100"/>
              <a:t>                sstream &lt;&lt; "image/PI1/image" &lt;&lt; count &lt;&lt; ".jpg";</a:t>
            </a:r>
          </a:p>
          <a:p>
            <a:r>
              <a:rPr lang="en-US" altLang="ko-KR" sz="1100"/>
              <a:t>                cv::imwrite(sstream.str(), cv_ptr-&gt;image);</a:t>
            </a:r>
          </a:p>
          <a:p>
            <a:endParaRPr lang="en-US" altLang="ko-KR" sz="1100"/>
          </a:p>
          <a:p>
            <a:r>
              <a:rPr lang="en-US" altLang="ko-KR" sz="1100"/>
              <a:t>                cv_ptr = cv_bridge::toCvCopy(image2, sensor_msgs::image_encodings::BGR8);</a:t>
            </a:r>
          </a:p>
          <a:p>
            <a:r>
              <a:rPr lang="en-US" altLang="ko-KR" sz="1100"/>
              <a:t>                sstream.str("");</a:t>
            </a:r>
          </a:p>
          <a:p>
            <a:endParaRPr lang="en-US" altLang="ko-KR" sz="1100"/>
          </a:p>
          <a:p>
            <a:r>
              <a:rPr lang="en-US" altLang="ko-KR" sz="1100"/>
              <a:t>                sstream &lt;&lt; "image/PI2/image" &lt;&lt; count &lt;&lt; ".jpg";</a:t>
            </a:r>
          </a:p>
          <a:p>
            <a:r>
              <a:rPr lang="en-US" altLang="ko-KR" sz="1100"/>
              <a:t>                cv::imwrite(sstream.str(), cv_ptr-&gt;image);</a:t>
            </a:r>
          </a:p>
          <a:p>
            <a:endParaRPr lang="en-US" altLang="ko-KR" sz="1100"/>
          </a:p>
          <a:p>
            <a:r>
              <a:rPr lang="en-US" altLang="ko-KR" sz="1100"/>
              <a:t>                count++;</a:t>
            </a:r>
          </a:p>
          <a:p>
            <a:r>
              <a:rPr lang="en-US" altLang="ko-KR" sz="1100"/>
              <a:t>                cv::waitKey(1);</a:t>
            </a:r>
          </a:p>
          <a:p>
            <a:endParaRPr lang="en-US" altLang="ko-KR" sz="1100"/>
          </a:p>
          <a:p>
            <a:r>
              <a:rPr lang="en-US" altLang="ko-KR" sz="1100"/>
              <a:t>        } catch (cv_bridge::Exception&amp; e){</a:t>
            </a:r>
          </a:p>
          <a:p>
            <a:r>
              <a:rPr lang="en-US" altLang="ko-KR" sz="1100"/>
              <a:t>                ROS_ERROR("Could not convert from '%s' to 'bgr8'.", image1-&gt;encoding.c_str());</a:t>
            </a:r>
          </a:p>
          <a:p>
            <a:r>
              <a:rPr lang="en-US" altLang="ko-KR" sz="1100"/>
              <a:t>        }</a:t>
            </a:r>
          </a:p>
          <a:p>
            <a:r>
              <a:rPr lang="en-US" altLang="ko-KR" sz="110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019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+mj-lt"/>
              </a:rPr>
              <a:t>TX2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j-lt"/>
              </a:rPr>
              <a:t>_ROS_Webcam_DualSubscriber – </a:t>
            </a:r>
            <a:r>
              <a:rPr lang="en-US" altLang="ko-KR" kern="0">
                <a:solidFill>
                  <a:srgbClr val="000000"/>
                </a:solidFill>
                <a:latin typeface="+mj-lt"/>
              </a:rPr>
              <a:t>sub.cpp(3)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346840F3-1087-464F-A663-D87D6CCF4120}"/>
              </a:ext>
            </a:extLst>
          </p:cNvPr>
          <p:cNvSpPr/>
          <p:nvPr/>
        </p:nvSpPr>
        <p:spPr>
          <a:xfrm>
            <a:off x="107504" y="1466417"/>
            <a:ext cx="8928992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A6E61-DE88-4E65-B3F6-88774ECC7863}"/>
              </a:ext>
            </a:extLst>
          </p:cNvPr>
          <p:cNvSpPr txBox="1"/>
          <p:nvPr/>
        </p:nvSpPr>
        <p:spPr>
          <a:xfrm>
            <a:off x="205410" y="1344273"/>
            <a:ext cx="88310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 </a:t>
            </a:r>
          </a:p>
          <a:p>
            <a:r>
              <a:rPr lang="en-US" altLang="ko-KR" sz="1100"/>
              <a:t>  public:</a:t>
            </a:r>
          </a:p>
          <a:p>
            <a:r>
              <a:rPr lang="en-US" altLang="ko-KR" sz="1100"/>
              <a:t>  DualSubscriber(): it(nh), sub1(it, "camera/image1", 5), sub2(it, "camera/image2", 5), sync(SyncPolicy(20), sub1, sub2){</a:t>
            </a:r>
          </a:p>
          <a:p>
            <a:r>
              <a:rPr lang="en-US" altLang="ko-KR" sz="1100"/>
              <a:t>    	sync.registerCallback(boost::bind(&amp;DualSubscriber::ImgCallback, this,  _1, _2)); </a:t>
            </a:r>
          </a:p>
          <a:p>
            <a:r>
              <a:rPr lang="en-US" altLang="ko-KR" sz="1100"/>
              <a:t>  }</a:t>
            </a:r>
          </a:p>
          <a:p>
            <a:r>
              <a:rPr lang="en-US" altLang="ko-KR" sz="1100"/>
              <a:t>};  </a:t>
            </a:r>
          </a:p>
          <a:p>
            <a:endParaRPr lang="en-US" altLang="ko-KR" sz="1100"/>
          </a:p>
          <a:p>
            <a:r>
              <a:rPr lang="en-US" altLang="ko-KR" sz="1100"/>
              <a:t>int main(int argc, char **argv)</a:t>
            </a:r>
          </a:p>
          <a:p>
            <a:r>
              <a:rPr lang="en-US" altLang="ko-KR" sz="1100"/>
              <a:t>{</a:t>
            </a:r>
          </a:p>
          <a:p>
            <a:r>
              <a:rPr lang="en-US" altLang="ko-KR" sz="1100"/>
              <a:t>  ros::init(argc, argv, "image_listener");</a:t>
            </a:r>
          </a:p>
          <a:p>
            <a:r>
              <a:rPr lang="en-US" altLang="ko-KR" sz="1100"/>
              <a:t>  DualSubscriber master_sub;</a:t>
            </a:r>
          </a:p>
          <a:p>
            <a:endParaRPr lang="en-US" altLang="ko-KR" sz="1100"/>
          </a:p>
          <a:p>
            <a:r>
              <a:rPr lang="en-US" altLang="ko-KR" sz="1100"/>
              <a:t>  ros::spin();</a:t>
            </a:r>
          </a:p>
          <a:p>
            <a:r>
              <a:rPr lang="en-US" altLang="ko-KR" sz="1100"/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86929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TX2_ROS_Socket</a:t>
            </a:r>
            <a:r>
              <a:rPr lang="en-US" altLang="ko-KR" sz="1800" kern="0" spc="0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_Publisher – tx2_publisher.cpp(1)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346840F3-1087-464F-A663-D87D6CCF4120}"/>
              </a:ext>
            </a:extLst>
          </p:cNvPr>
          <p:cNvSpPr/>
          <p:nvPr/>
        </p:nvSpPr>
        <p:spPr>
          <a:xfrm>
            <a:off x="107504" y="1493520"/>
            <a:ext cx="8928992" cy="5286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CF791-4359-4276-8A0B-2E422525AE8D}"/>
              </a:ext>
            </a:extLst>
          </p:cNvPr>
          <p:cNvSpPr txBox="1"/>
          <p:nvPr/>
        </p:nvSpPr>
        <p:spPr>
          <a:xfrm>
            <a:off x="124550" y="1504194"/>
            <a:ext cx="1128821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+mj-lt"/>
              </a:rPr>
              <a:t>class TX2_Publisher{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+mj-lt"/>
              </a:rPr>
              <a:t>public: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msg_creator::Keypoints getmsg(ros::Publisher pub, key_t msg_key){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int msqid;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if((msqid=msgget(msg_key,IPC_CREAT|0666))==-1){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std::cout&lt;&lt;"msgget failed\n";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exit(0);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for(int cnt=0;cnt&lt;50;++cnt){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pt-BR" altLang="ko-KR" sz="1100">
                <a:solidFill>
                  <a:srgbClr val="000000"/>
                </a:solidFill>
                <a:latin typeface="+mj-lt"/>
              </a:rPr>
              <a:t>std::cout &lt;&lt; "num: " &lt;&lt; cnt &lt;&lt; "\n";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if(msgrcv(msqid, &amp;msg_data, sizeof(struct keypoint_data),0,0)==-1){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puts("msgrcv failed");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exit(0);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pt-BR" altLang="ko-KR" sz="1100">
                <a:solidFill>
                  <a:srgbClr val="000000"/>
                </a:solidFill>
                <a:latin typeface="+mj-lt"/>
              </a:rPr>
              <a:t>for(int r=0;r&lt;25;++r){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TX2_Keys.x[r] = msg_data.Data.matrix[r][0];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TX2_Keys.y[r] = msg_data.Data.matrix[r][1];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TX2_Keys.prob[r] = msg_data.Data.matrix[r][2];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if(msg_data.Data.TF_vector[r] &gt;= 0.35) TX2_Keys.KeyTrue[r] = true;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else TX2_Keys.KeyTrue[r] = false;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pt-BR" altLang="ko-KR" sz="1100">
                <a:solidFill>
                  <a:srgbClr val="000000"/>
                </a:solidFill>
                <a:latin typeface="+mj-lt"/>
              </a:rPr>
              <a:t>for(int r=0;r&lt;25;++r){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                                 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//for(int c=0;c&lt;3;++c) printf("%.2f\t", msg_data.Data.matrix[r][c]);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                                 </a:t>
            </a:r>
            <a:r>
              <a:rPr lang="pt-BR" altLang="ko-KR" sz="1100">
                <a:solidFill>
                  <a:srgbClr val="000000"/>
                </a:solidFill>
                <a:latin typeface="+mj-lt"/>
              </a:rPr>
              <a:t>ROS_INFO("x[%2d]: %10.6lf y[%2d]: %10.6lf prob[%2d]: %10.6lf", r, TX2_Keys.x[r], r, TX2_Keys.y[r], r, TX2_Keys.prob[r]);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                          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                          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ROS_INFO("------------------------------------------------------\n");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pub.publish(TX2_Keys);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return TX2_Keys;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1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+mj-lt"/>
              </a:rPr>
              <a:t>};</a:t>
            </a:r>
            <a:endParaRPr lang="ko-KR" altLang="en-US" sz="11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65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9A3B-56C9-4FE1-9B54-EF8E39CEDBC0}"/>
              </a:ext>
            </a:extLst>
          </p:cNvPr>
          <p:cNvSpPr txBox="1"/>
          <p:nvPr/>
        </p:nvSpPr>
        <p:spPr>
          <a:xfrm>
            <a:off x="194008" y="970662"/>
            <a:ext cx="7114296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TX2_ROS_Socket</a:t>
            </a:r>
            <a:r>
              <a:rPr lang="en-US" altLang="ko-KR" sz="1800" kern="0" spc="0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_Publisher – tx2_publisher.cpp(2)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346840F3-1087-464F-A663-D87D6CCF4120}"/>
              </a:ext>
            </a:extLst>
          </p:cNvPr>
          <p:cNvSpPr/>
          <p:nvPr/>
        </p:nvSpPr>
        <p:spPr>
          <a:xfrm>
            <a:off x="107504" y="1493520"/>
            <a:ext cx="8928992" cy="5286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CF791-4359-4276-8A0B-2E422525AE8D}"/>
              </a:ext>
            </a:extLst>
          </p:cNvPr>
          <p:cNvSpPr txBox="1"/>
          <p:nvPr/>
        </p:nvSpPr>
        <p:spPr>
          <a:xfrm>
            <a:off x="124550" y="1504194"/>
            <a:ext cx="112882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+mj-lt"/>
              </a:rPr>
              <a:t>int main(int argc, char **argv){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ros::init(argc, argv, "talker");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ros::NodeHandle nh;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ros::Publisher pub;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pub = nh.advertise&lt;msg_creator::Keypoints&gt;("chatter", 1000);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TX2_Publisher TX2;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ros::Rate loop_rate(10);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while(ros::ok()){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	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TX2.getmsg(pub, (key_t)1234);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ros::spinOnce();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loop_rate.sleep();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50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15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5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08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09111DB6-534E-4B46-A07D-90728A05A86A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1A103-FAEE-438D-B283-E3DF540E2ADC}"/>
              </a:ext>
            </a:extLst>
          </p:cNvPr>
          <p:cNvSpPr txBox="1"/>
          <p:nvPr/>
        </p:nvSpPr>
        <p:spPr>
          <a:xfrm>
            <a:off x="153844" y="1115452"/>
            <a:ext cx="70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TX2_Keypoint_Extraction-</a:t>
            </a:r>
            <a:r>
              <a:rPr lang="en-US" altLang="ko-KR">
                <a:solidFill>
                  <a:srgbClr val="000000"/>
                </a:solidFill>
                <a:ea typeface="돋움체"/>
              </a:rPr>
              <a:t>key_3Dkeypoint_and_output()</a:t>
            </a:r>
            <a:r>
              <a:rPr lang="en-US" altLang="ko-KR"/>
              <a:t>.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8712968" cy="472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09111DB6-534E-4B46-A07D-90728A05A86A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8712968" cy="474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51A103-FAEE-438D-B283-E3DF540E2ADC}"/>
              </a:ext>
            </a:extLst>
          </p:cNvPr>
          <p:cNvSpPr txBox="1"/>
          <p:nvPr/>
        </p:nvSpPr>
        <p:spPr>
          <a:xfrm>
            <a:off x="153844" y="1115452"/>
            <a:ext cx="70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TX2_Keypoint_Extraction-</a:t>
            </a:r>
            <a:r>
              <a:rPr lang="en-US" altLang="ko-KR">
                <a:solidFill>
                  <a:srgbClr val="000000"/>
                </a:solidFill>
                <a:ea typeface="돋움체"/>
              </a:rPr>
              <a:t>key_3Dkeypoint_and_output()</a:t>
            </a:r>
            <a:r>
              <a:rPr lang="en-US" altLang="ko-KR"/>
              <a:t>.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10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09111DB6-534E-4B46-A07D-90728A05A86A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87249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51A103-FAEE-438D-B283-E3DF540E2ADC}"/>
              </a:ext>
            </a:extLst>
          </p:cNvPr>
          <p:cNvSpPr txBox="1"/>
          <p:nvPr/>
        </p:nvSpPr>
        <p:spPr>
          <a:xfrm>
            <a:off x="153844" y="1115452"/>
            <a:ext cx="70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TX2_Keypoint_Extraction-</a:t>
            </a:r>
            <a:r>
              <a:rPr lang="en-US" altLang="ko-KR">
                <a:solidFill>
                  <a:srgbClr val="000000"/>
                </a:solidFill>
                <a:ea typeface="돋움체"/>
              </a:rPr>
              <a:t>key_3Dkeypoint_and_output()</a:t>
            </a:r>
            <a:r>
              <a:rPr lang="en-US" altLang="ko-KR"/>
              <a:t>.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19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628" y="1002536"/>
            <a:ext cx="48944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TX2_Model_Training – Dense Model .1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4784"/>
            <a:ext cx="8712968" cy="514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35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5425"/>
              </p:ext>
            </p:extLst>
          </p:nvPr>
        </p:nvGraphicFramePr>
        <p:xfrm>
          <a:off x="115515" y="1557272"/>
          <a:ext cx="8851652" cy="1380084"/>
        </p:xfrm>
        <a:graphic>
          <a:graphicData uri="http://schemas.openxmlformats.org/drawingml/2006/table">
            <a:tbl>
              <a:tblPr/>
              <a:tblGrid>
                <a:gridCol w="71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</a:rPr>
                        <a:t>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Logitech c920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사진 촬영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Logitech c920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카</a:t>
                      </a:r>
                      <a:r>
                        <a:rPr lang="ko-KR" altLang="en-US" sz="900" dirty="0"/>
                        <a:t>메라로 직접 사진을 촬영하는 기능을 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라즈베리파이</a:t>
                      </a:r>
                      <a:endParaRPr lang="ko-KR" altLang="en-US" sz="900" dirty="0"/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운동 자세를 카메라로 촬영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사용자의 운동 자세를 카메라로 촬영하여 카메라의 위치에 대한 제약을 줄인다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 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글래스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Nreal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-Light)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운동 자세 확인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사용자가 자신의 운동 자세와 올바른 운동 자세를 볼 수 있게 해 주는 </a:t>
                      </a:r>
                      <a:r>
                        <a:rPr lang="en-US" altLang="ko-KR" sz="900" dirty="0"/>
                        <a:t>AR </a:t>
                      </a:r>
                      <a:r>
                        <a:rPr lang="ko-KR" altLang="en-US" sz="900" dirty="0" err="1"/>
                        <a:t>글래스이다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충전 모듈</a:t>
                      </a:r>
                      <a:endParaRPr lang="en-US" altLang="ko-KR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/>
                        <a:t>라즈베리파이 전원 공급</a:t>
                      </a:r>
                      <a:endParaRPr lang="ko-KR" altLang="en-US" sz="900" dirty="0"/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장소에 제약 없이 라즈베리파이를 작동할수 있도록 충전형 모듈을 설계하였다</a:t>
                      </a:r>
                      <a:r>
                        <a:rPr lang="en-US" altLang="ko-KR" sz="900"/>
                        <a:t>.</a:t>
                      </a:r>
                      <a:r>
                        <a:rPr lang="ko-KR" altLang="en-US" sz="900"/>
                        <a:t> 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29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1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628" y="1002536"/>
            <a:ext cx="48944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TX2_Model_Training – Dense Model .2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4784"/>
            <a:ext cx="87129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9448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628" y="1002536"/>
            <a:ext cx="4894428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</a:rPr>
              <a:t>AR_Update_Skeleton_Model</a:t>
            </a:r>
            <a:r>
              <a:rPr lang="en-US" altLang="ko-KR" kern="0" dirty="0">
                <a:solidFill>
                  <a:srgbClr val="000000"/>
                </a:solidFill>
              </a:rPr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8119"/>
          <a:stretch/>
        </p:blipFill>
        <p:spPr>
          <a:xfrm>
            <a:off x="317359" y="1556792"/>
            <a:ext cx="8586577" cy="49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628" y="1002536"/>
            <a:ext cx="4894428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</a:rPr>
              <a:t>AR_Update_Skeleton_</a:t>
            </a:r>
            <a:r>
              <a:rPr lang="en-US" altLang="ko-KR" kern="0" err="1">
                <a:solidFill>
                  <a:srgbClr val="000000"/>
                </a:solidFill>
              </a:rPr>
              <a:t>Model</a:t>
            </a:r>
            <a:r>
              <a:rPr lang="en-US" altLang="ko-KR" kern="0">
                <a:solidFill>
                  <a:srgbClr val="000000"/>
                </a:solidFill>
              </a:rPr>
              <a:t>(1)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688" r="45342" b="2044"/>
          <a:stretch/>
        </p:blipFill>
        <p:spPr>
          <a:xfrm>
            <a:off x="273984" y="1559609"/>
            <a:ext cx="7178336" cy="49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32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(5)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5123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628" y="1002536"/>
            <a:ext cx="4894428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</a:rPr>
              <a:t>AR_Update_Skeleton_Model</a:t>
            </a:r>
            <a:r>
              <a:rPr lang="en-US" altLang="ko-KR" kern="0" dirty="0">
                <a:solidFill>
                  <a:srgbClr val="000000"/>
                </a:solidFill>
              </a:rPr>
              <a:t>(2)-Draw Line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" b="11154"/>
          <a:stretch/>
        </p:blipFill>
        <p:spPr>
          <a:xfrm>
            <a:off x="342550" y="1844824"/>
            <a:ext cx="847792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2">
            <a:extLst>
              <a:ext uri="{FF2B5EF4-FFF2-40B4-BE49-F238E27FC236}">
                <a16:creationId xmlns:a16="http://schemas.microsoft.com/office/drawing/2014/main" id="{EEB949E0-06F8-4177-878E-FEF9AF4A2A07}"/>
              </a:ext>
            </a:extLst>
          </p:cNvPr>
          <p:cNvSpPr/>
          <p:nvPr/>
        </p:nvSpPr>
        <p:spPr>
          <a:xfrm>
            <a:off x="222256" y="1636650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79A9CF4E-0EB9-416A-8B96-393B76654FD0}"/>
              </a:ext>
            </a:extLst>
          </p:cNvPr>
          <p:cNvSpPr/>
          <p:nvPr/>
        </p:nvSpPr>
        <p:spPr>
          <a:xfrm>
            <a:off x="4572000" y="1636650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827AF2-8C15-4CAA-A8E2-68F674CFC8FE}"/>
              </a:ext>
            </a:extLst>
          </p:cNvPr>
          <p:cNvSpPr txBox="1"/>
          <p:nvPr/>
        </p:nvSpPr>
        <p:spPr>
          <a:xfrm>
            <a:off x="4716016" y="2079581"/>
            <a:ext cx="4104456" cy="360040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사용자 연결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1400" dirty="0"/>
              <a:t>사용자가 어플로 </a:t>
            </a:r>
            <a:r>
              <a:rPr lang="en-US" altLang="ko-KR" sz="1400" dirty="0"/>
              <a:t>AR</a:t>
            </a:r>
            <a:r>
              <a:rPr lang="ko-KR" altLang="en-US" sz="1400" dirty="0" err="1"/>
              <a:t>글래스와</a:t>
            </a:r>
            <a:r>
              <a:rPr lang="ko-KR" altLang="en-US" sz="1400" dirty="0"/>
              <a:t> 연결한다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1400" dirty="0" err="1"/>
              <a:t>어플에서</a:t>
            </a:r>
            <a:r>
              <a:rPr lang="ko-KR" altLang="en-US" sz="1400" dirty="0"/>
              <a:t> </a:t>
            </a:r>
            <a:r>
              <a:rPr lang="en-US" altLang="ko-KR" sz="1400"/>
              <a:t>[</a:t>
            </a:r>
            <a:r>
              <a:rPr lang="ko-KR" altLang="en-US" sz="1400"/>
              <a:t>운동선택</a:t>
            </a:r>
            <a:r>
              <a:rPr lang="en-US" altLang="ko-KR" sz="1400"/>
              <a:t>]</a:t>
            </a:r>
            <a:r>
              <a:rPr lang="ko-KR" altLang="en-US" sz="1400"/>
              <a:t> </a:t>
            </a:r>
            <a:r>
              <a:rPr lang="ko-KR" altLang="en-US" sz="1400" dirty="0"/>
              <a:t>버튼을 누른다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endParaRPr lang="en-US" altLang="ko-KR" sz="1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운동 준비 세팅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1400" dirty="0"/>
              <a:t>카메라 전원이 켜지고 사용자의 체형에 맞게 </a:t>
            </a:r>
            <a:r>
              <a:rPr lang="en-US" altLang="ko-KR" sz="1400" dirty="0"/>
              <a:t>3D</a:t>
            </a:r>
            <a:r>
              <a:rPr lang="ko-KR" altLang="en-US" sz="1400" dirty="0"/>
              <a:t> 모델이 설정된다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/>
              <a:t>AR</a:t>
            </a:r>
            <a:r>
              <a:rPr lang="ko-KR" altLang="en-US" sz="1400" dirty="0" err="1"/>
              <a:t>글래스를</a:t>
            </a:r>
            <a:r>
              <a:rPr lang="ko-KR" altLang="en-US" sz="1400" dirty="0"/>
              <a:t> 착용한다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/>
              <a:ea typeface="나눔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A143E-DF09-456F-8904-B07B8F00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0" y="1665939"/>
            <a:ext cx="4118366" cy="43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F6DF77C-FD30-49FE-A6F6-811F50AE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6" y="1833618"/>
            <a:ext cx="4262924" cy="396010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53158345-0A87-470F-AB66-841784A0E50D}"/>
              </a:ext>
            </a:extLst>
          </p:cNvPr>
          <p:cNvSpPr/>
          <p:nvPr/>
        </p:nvSpPr>
        <p:spPr>
          <a:xfrm>
            <a:off x="323084" y="1606380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995A7813-8765-47FE-A013-9AEEB59F2A70}"/>
              </a:ext>
            </a:extLst>
          </p:cNvPr>
          <p:cNvSpPr/>
          <p:nvPr/>
        </p:nvSpPr>
        <p:spPr>
          <a:xfrm>
            <a:off x="4672828" y="1606380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D4D1C-B06C-42C6-8C52-9BDE5DE03068}"/>
              </a:ext>
            </a:extLst>
          </p:cNvPr>
          <p:cNvSpPr txBox="1"/>
          <p:nvPr/>
        </p:nvSpPr>
        <p:spPr>
          <a:xfrm>
            <a:off x="4816844" y="1761279"/>
            <a:ext cx="3960440" cy="4032448"/>
          </a:xfrm>
          <a:prstGeom prst="rect">
            <a:avLst/>
          </a:prstGeom>
        </p:spPr>
        <p:txBody>
          <a:bodyPr wrap="square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/>
              <a:t>tx2</a:t>
            </a:r>
            <a:r>
              <a:rPr lang="ko-KR" altLang="en-US" sz="1600" dirty="0"/>
              <a:t> 보드에서 </a:t>
            </a:r>
            <a:r>
              <a:rPr lang="en-US" altLang="ko-KR" sz="1600" dirty="0" err="1"/>
              <a:t>OpenPose</a:t>
            </a:r>
            <a:r>
              <a:rPr lang="ko-KR" altLang="en-US" sz="1600" dirty="0"/>
              <a:t>를 이용하여 자세를 분석한다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/>
              <a:t>tx2</a:t>
            </a:r>
            <a:r>
              <a:rPr lang="ko-KR" altLang="en-US" sz="1600" dirty="0"/>
              <a:t> 보드에서 </a:t>
            </a:r>
            <a:r>
              <a:rPr lang="ko-KR" altLang="en-US" sz="1600"/>
              <a:t>스마트폰으로 </a:t>
            </a:r>
            <a:r>
              <a:rPr lang="en-US" altLang="ko-KR" sz="1600"/>
              <a:t>Keypoint.msg</a:t>
            </a:r>
            <a:r>
              <a:rPr lang="ko-KR" altLang="en-US" sz="1600"/>
              <a:t>를 </a:t>
            </a:r>
            <a:r>
              <a:rPr lang="ko-KR" altLang="en-US" sz="1600" dirty="0"/>
              <a:t>보낸다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/>
              <a:t>AR</a:t>
            </a:r>
            <a:r>
              <a:rPr lang="ko-KR" altLang="en-US" sz="1600" dirty="0" err="1"/>
              <a:t>글래스를</a:t>
            </a:r>
            <a:r>
              <a:rPr lang="ko-KR" altLang="en-US" sz="1600" dirty="0"/>
              <a:t> 통해 </a:t>
            </a:r>
            <a:r>
              <a:rPr lang="en-US" altLang="ko-KR" sz="1600" dirty="0"/>
              <a:t>skeleton</a:t>
            </a:r>
            <a:r>
              <a:rPr lang="ko-KR" altLang="en-US" sz="1600" dirty="0"/>
              <a:t>과 </a:t>
            </a:r>
            <a:r>
              <a:rPr lang="en-US" altLang="ko-KR" sz="1600"/>
              <a:t>3D</a:t>
            </a:r>
            <a:r>
              <a:rPr lang="ko-KR" altLang="en-US" sz="1600"/>
              <a:t>모델을 나란하게 볼 수 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/>
              <a:t>잘못된 자세 일 때는 색으로 잘못된 부위를 강조한다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4">
            <a:extLst>
              <a:ext uri="{FF2B5EF4-FFF2-40B4-BE49-F238E27FC236}">
                <a16:creationId xmlns:a16="http://schemas.microsoft.com/office/drawing/2014/main" id="{20644968-A63E-4F3F-9B5C-D6F457786D18}"/>
              </a:ext>
            </a:extLst>
          </p:cNvPr>
          <p:cNvSpPr/>
          <p:nvPr/>
        </p:nvSpPr>
        <p:spPr>
          <a:xfrm>
            <a:off x="1547664" y="2204864"/>
            <a:ext cx="1094927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ROS </a:t>
            </a:r>
            <a:r>
              <a:rPr lang="ko-KR" altLang="en-US" sz="1200" b="1" dirty="0">
                <a:solidFill>
                  <a:schemeClr val="tx1"/>
                </a:solidFill>
              </a:rPr>
              <a:t>통신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72CCF3-9C78-40F4-9D31-58FE32CD61BD}"/>
              </a:ext>
            </a:extLst>
          </p:cNvPr>
          <p:cNvCxnSpPr>
            <a:stCxn id="15" idx="3"/>
          </p:cNvCxnSpPr>
          <p:nvPr/>
        </p:nvCxnSpPr>
        <p:spPr>
          <a:xfrm>
            <a:off x="2642591" y="2420888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4BAB62-1923-40FB-A906-68D57E239A24}"/>
              </a:ext>
            </a:extLst>
          </p:cNvPr>
          <p:cNvSpPr/>
          <p:nvPr/>
        </p:nvSpPr>
        <p:spPr>
          <a:xfrm>
            <a:off x="3069380" y="2204864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 Raspberry Pi </a:t>
            </a:r>
            <a:r>
              <a:rPr lang="en-US" altLang="ko-KR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tx1"/>
                </a:solidFill>
              </a:rPr>
              <a:t> TX2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DAEC3B-2FCF-4E01-8338-7DE864A80FB6}"/>
              </a:ext>
            </a:extLst>
          </p:cNvPr>
          <p:cNvCxnSpPr>
            <a:cxnSpLocks/>
          </p:cNvCxnSpPr>
          <p:nvPr/>
        </p:nvCxnSpPr>
        <p:spPr>
          <a:xfrm>
            <a:off x="4941588" y="2420888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E66A8A-2F82-404F-B0B2-300C6D0E7502}"/>
              </a:ext>
            </a:extLst>
          </p:cNvPr>
          <p:cNvSpPr/>
          <p:nvPr/>
        </p:nvSpPr>
        <p:spPr>
          <a:xfrm>
            <a:off x="5368377" y="2204864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이미지 송신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D8BE8A7B-6A74-455F-912E-EBA0AFAC51D6}"/>
              </a:ext>
            </a:extLst>
          </p:cNvPr>
          <p:cNvSpPr/>
          <p:nvPr/>
        </p:nvSpPr>
        <p:spPr>
          <a:xfrm>
            <a:off x="1547664" y="3068960"/>
            <a:ext cx="1094927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웹소켓 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통신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FF0585-2C32-49B3-99E6-286CD3733636}"/>
              </a:ext>
            </a:extLst>
          </p:cNvPr>
          <p:cNvCxnSpPr>
            <a:stCxn id="24" idx="3"/>
          </p:cNvCxnSpPr>
          <p:nvPr/>
        </p:nvCxnSpPr>
        <p:spPr>
          <a:xfrm>
            <a:off x="2642591" y="3284984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D0DBF-1F0F-488A-BD08-AB08B1BC0B72}"/>
              </a:ext>
            </a:extLst>
          </p:cNvPr>
          <p:cNvSpPr/>
          <p:nvPr/>
        </p:nvSpPr>
        <p:spPr>
          <a:xfrm>
            <a:off x="3069380" y="3068960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 TX2 </a:t>
            </a:r>
            <a:r>
              <a:rPr lang="en-US" altLang="ko-KR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스마트폰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D950D6-97DD-4430-BC06-0A846B9A951E}"/>
              </a:ext>
            </a:extLst>
          </p:cNvPr>
          <p:cNvCxnSpPr>
            <a:cxnSpLocks/>
          </p:cNvCxnSpPr>
          <p:nvPr/>
        </p:nvCxnSpPr>
        <p:spPr>
          <a:xfrm>
            <a:off x="4941588" y="3284984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A83510-64AB-4F21-9AE3-C00E0A28F201}"/>
              </a:ext>
            </a:extLst>
          </p:cNvPr>
          <p:cNvSpPr/>
          <p:nvPr/>
        </p:nvSpPr>
        <p:spPr>
          <a:xfrm>
            <a:off x="5368377" y="3068960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Keypoints.msg </a:t>
            </a:r>
            <a:r>
              <a:rPr lang="ko-KR" altLang="en-US" sz="1200" b="1">
                <a:solidFill>
                  <a:schemeClr val="tx1"/>
                </a:solidFill>
              </a:rPr>
              <a:t>수신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EC131B75-27C8-4C95-BBF4-C920CAF5B2E5}"/>
              </a:ext>
            </a:extLst>
          </p:cNvPr>
          <p:cNvSpPr/>
          <p:nvPr/>
        </p:nvSpPr>
        <p:spPr>
          <a:xfrm>
            <a:off x="1547664" y="4725144"/>
            <a:ext cx="1094927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유선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통신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2488505-0CB7-4807-A36D-74C49FF13889}"/>
              </a:ext>
            </a:extLst>
          </p:cNvPr>
          <p:cNvCxnSpPr>
            <a:stCxn id="29" idx="3"/>
          </p:cNvCxnSpPr>
          <p:nvPr/>
        </p:nvCxnSpPr>
        <p:spPr>
          <a:xfrm>
            <a:off x="2642591" y="4941168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15E133-3509-4B94-914B-BACFDBA0EF59}"/>
              </a:ext>
            </a:extLst>
          </p:cNvPr>
          <p:cNvSpPr/>
          <p:nvPr/>
        </p:nvSpPr>
        <p:spPr>
          <a:xfrm>
            <a:off x="3069380" y="4725144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스마트폰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tx1"/>
                </a:solidFill>
              </a:rPr>
              <a:t> AR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글래스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DE927F-7A86-4C48-8F50-63849D3E975C}"/>
              </a:ext>
            </a:extLst>
          </p:cNvPr>
          <p:cNvCxnSpPr>
            <a:cxnSpLocks/>
          </p:cNvCxnSpPr>
          <p:nvPr/>
        </p:nvCxnSpPr>
        <p:spPr>
          <a:xfrm>
            <a:off x="4941588" y="4941168"/>
            <a:ext cx="460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EC607B-F4D2-47CB-AB54-3A4CFD4DE77E}"/>
              </a:ext>
            </a:extLst>
          </p:cNvPr>
          <p:cNvSpPr/>
          <p:nvPr/>
        </p:nvSpPr>
        <p:spPr>
          <a:xfrm>
            <a:off x="5364088" y="4725144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Nreal MRSpace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App </a:t>
            </a:r>
            <a:r>
              <a:rPr lang="ko-KR" altLang="en-US" sz="1100" b="1">
                <a:solidFill>
                  <a:schemeClr val="tx1"/>
                </a:solidFill>
              </a:rPr>
              <a:t>구동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9A4A3-20FE-474F-8021-80B3D9819CA7}"/>
              </a:ext>
            </a:extLst>
          </p:cNvPr>
          <p:cNvSpPr txBox="1"/>
          <p:nvPr/>
        </p:nvSpPr>
        <p:spPr>
          <a:xfrm>
            <a:off x="307102" y="14840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통신 구성도</a:t>
            </a:r>
          </a:p>
        </p:txBody>
      </p:sp>
      <p:sp>
        <p:nvSpPr>
          <p:cNvPr id="34" name="직사각형 25">
            <a:extLst>
              <a:ext uri="{FF2B5EF4-FFF2-40B4-BE49-F238E27FC236}">
                <a16:creationId xmlns:a16="http://schemas.microsoft.com/office/drawing/2014/main" id="{034312BD-8D40-4F39-820C-3B92168DEE61}"/>
              </a:ext>
            </a:extLst>
          </p:cNvPr>
          <p:cNvSpPr/>
          <p:nvPr/>
        </p:nvSpPr>
        <p:spPr>
          <a:xfrm>
            <a:off x="3073669" y="3789039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스마트폰 </a:t>
            </a:r>
            <a:r>
              <a:rPr lang="en-US" altLang="ko-KR" sz="1200" b="1">
                <a:solidFill>
                  <a:schemeClr val="tx1"/>
                </a:solidFill>
                <a:sym typeface="Wingdings" panose="05000000000000000000" pitchFamily="2" charset="2"/>
              </a:rPr>
              <a:t> TX2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27">
            <a:extLst>
              <a:ext uri="{FF2B5EF4-FFF2-40B4-BE49-F238E27FC236}">
                <a16:creationId xmlns:a16="http://schemas.microsoft.com/office/drawing/2014/main" id="{5D2860BC-849C-42C1-8E87-41D79EC7B53C}"/>
              </a:ext>
            </a:extLst>
          </p:cNvPr>
          <p:cNvSpPr/>
          <p:nvPr/>
        </p:nvSpPr>
        <p:spPr>
          <a:xfrm>
            <a:off x="5368377" y="3789039"/>
            <a:ext cx="187220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Exercise.msg </a:t>
            </a:r>
            <a:r>
              <a:rPr lang="ko-KR" altLang="en-US" sz="1200" b="1">
                <a:solidFill>
                  <a:schemeClr val="tx1"/>
                </a:solidFill>
              </a:rPr>
              <a:t>수신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26">
            <a:extLst>
              <a:ext uri="{FF2B5EF4-FFF2-40B4-BE49-F238E27FC236}">
                <a16:creationId xmlns:a16="http://schemas.microsoft.com/office/drawing/2014/main" id="{150E9B8F-E000-461F-BF3D-FA49BB0BAD97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4945877" y="4005063"/>
            <a:ext cx="42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2F0607-99C3-4E2E-BA96-C73A5B3D3C2A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2642591" y="3284984"/>
            <a:ext cx="431078" cy="72007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9A4A3-20FE-474F-8021-80B3D9819CA7}"/>
              </a:ext>
            </a:extLst>
          </p:cNvPr>
          <p:cNvSpPr txBox="1"/>
          <p:nvPr/>
        </p:nvSpPr>
        <p:spPr>
          <a:xfrm>
            <a:off x="75804" y="12418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</a:t>
            </a:r>
            <a:r>
              <a:rPr lang="ko-KR" altLang="en-US" b="1" dirty="0"/>
              <a:t> 구성도</a:t>
            </a:r>
          </a:p>
        </p:txBody>
      </p:sp>
      <p:sp>
        <p:nvSpPr>
          <p:cNvPr id="34" name="모서리가 둥근 직사각형 4">
            <a:extLst>
              <a:ext uri="{FF2B5EF4-FFF2-40B4-BE49-F238E27FC236}">
                <a16:creationId xmlns:a16="http://schemas.microsoft.com/office/drawing/2014/main" id="{9E78D637-B22B-47D0-9F3E-042B35172DD5}"/>
              </a:ext>
            </a:extLst>
          </p:cNvPr>
          <p:cNvSpPr/>
          <p:nvPr/>
        </p:nvSpPr>
        <p:spPr>
          <a:xfrm>
            <a:off x="94992" y="1967023"/>
            <a:ext cx="1094927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안드로이드 </a:t>
            </a:r>
            <a:r>
              <a:rPr lang="en-US" altLang="ko-KR" sz="1200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4DB12-33E7-4D32-B5C9-BE8D55DE0AE0}"/>
              </a:ext>
            </a:extLst>
          </p:cNvPr>
          <p:cNvCxnSpPr>
            <a:stCxn id="34" idx="3"/>
          </p:cNvCxnSpPr>
          <p:nvPr/>
        </p:nvCxnSpPr>
        <p:spPr>
          <a:xfrm>
            <a:off x="1189919" y="2183047"/>
            <a:ext cx="5612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3993-1616-4AE4-ACB2-C61028A1F915}"/>
              </a:ext>
            </a:extLst>
          </p:cNvPr>
          <p:cNvSpPr/>
          <p:nvPr/>
        </p:nvSpPr>
        <p:spPr>
          <a:xfrm>
            <a:off x="1580651" y="1895015"/>
            <a:ext cx="887576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운동선택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BBA017-B0A1-45BB-AE04-F85F89CD6234}"/>
              </a:ext>
            </a:extLst>
          </p:cNvPr>
          <p:cNvSpPr/>
          <p:nvPr/>
        </p:nvSpPr>
        <p:spPr>
          <a:xfrm>
            <a:off x="1617531" y="4077072"/>
            <a:ext cx="887576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선택 운동실행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E8C7787-2AB8-46B0-8899-4609E6EEBD9A}"/>
              </a:ext>
            </a:extLst>
          </p:cNvPr>
          <p:cNvSpPr/>
          <p:nvPr/>
        </p:nvSpPr>
        <p:spPr>
          <a:xfrm>
            <a:off x="2921315" y="4079600"/>
            <a:ext cx="887576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3D</a:t>
            </a:r>
            <a:r>
              <a:rPr lang="ko-KR" altLang="en-US" sz="1200" b="1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013112-96CA-4299-9064-FB54BC2B9939}"/>
              </a:ext>
            </a:extLst>
          </p:cNvPr>
          <p:cNvSpPr/>
          <p:nvPr/>
        </p:nvSpPr>
        <p:spPr>
          <a:xfrm>
            <a:off x="2921315" y="4772698"/>
            <a:ext cx="887576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Skeleton</a:t>
            </a:r>
            <a:r>
              <a:rPr lang="ko-KR" altLang="en-US" sz="1200" b="1" dirty="0">
                <a:solidFill>
                  <a:schemeClr val="tx1"/>
                </a:solidFill>
              </a:rPr>
              <a:t>모델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7AEDE6C-E782-4B64-A857-A63E96F7E50B}"/>
              </a:ext>
            </a:extLst>
          </p:cNvPr>
          <p:cNvCxnSpPr>
            <a:cxnSpLocks/>
          </p:cNvCxnSpPr>
          <p:nvPr/>
        </p:nvCxnSpPr>
        <p:spPr>
          <a:xfrm>
            <a:off x="2472120" y="4329100"/>
            <a:ext cx="416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BC957C4B-3E6F-47F2-BBAF-0D169F002E5B}"/>
              </a:ext>
            </a:extLst>
          </p:cNvPr>
          <p:cNvCxnSpPr>
            <a:cxnSpLocks/>
          </p:cNvCxnSpPr>
          <p:nvPr/>
        </p:nvCxnSpPr>
        <p:spPr>
          <a:xfrm>
            <a:off x="2605200" y="4329100"/>
            <a:ext cx="0" cy="695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49C692D3-63BF-498A-B9CF-3794CAFED735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592656" y="5024726"/>
            <a:ext cx="328659" cy="1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id="{30BE49A6-C459-4D78-B9B5-266B9B6859CF}"/>
              </a:ext>
            </a:extLst>
          </p:cNvPr>
          <p:cNvCxnSpPr>
            <a:stCxn id="49" idx="3"/>
          </p:cNvCxnSpPr>
          <p:nvPr/>
        </p:nvCxnSpPr>
        <p:spPr>
          <a:xfrm flipV="1">
            <a:off x="3808891" y="4329100"/>
            <a:ext cx="328920" cy="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BB83FC-0C6D-41F6-8F1F-12F3E2A8E2F9}"/>
              </a:ext>
            </a:extLst>
          </p:cNvPr>
          <p:cNvSpPr/>
          <p:nvPr/>
        </p:nvSpPr>
        <p:spPr>
          <a:xfrm>
            <a:off x="4104824" y="4088480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Animation 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B3C7453-F98E-49CB-A02A-1D99D79F9595}"/>
              </a:ext>
            </a:extLst>
          </p:cNvPr>
          <p:cNvCxnSpPr/>
          <p:nvPr/>
        </p:nvCxnSpPr>
        <p:spPr>
          <a:xfrm flipV="1">
            <a:off x="3775904" y="5010790"/>
            <a:ext cx="328920" cy="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766CFFD-BB67-4AAA-A8E8-2133E8F8D795}"/>
              </a:ext>
            </a:extLst>
          </p:cNvPr>
          <p:cNvSpPr/>
          <p:nvPr/>
        </p:nvSpPr>
        <p:spPr>
          <a:xfrm>
            <a:off x="4104824" y="4808950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Script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65" name="직선 연결선 1064">
            <a:extLst>
              <a:ext uri="{FF2B5EF4-FFF2-40B4-BE49-F238E27FC236}">
                <a16:creationId xmlns:a16="http://schemas.microsoft.com/office/drawing/2014/main" id="{1DAB783E-91FA-4A9C-8030-D06E55532D15}"/>
              </a:ext>
            </a:extLst>
          </p:cNvPr>
          <p:cNvCxnSpPr>
            <a:stCxn id="97" idx="3"/>
          </p:cNvCxnSpPr>
          <p:nvPr/>
        </p:nvCxnSpPr>
        <p:spPr>
          <a:xfrm>
            <a:off x="5544984" y="4340508"/>
            <a:ext cx="38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72241169-FCC8-411F-AA11-66E83B390D00}"/>
              </a:ext>
            </a:extLst>
          </p:cNvPr>
          <p:cNvCxnSpPr/>
          <p:nvPr/>
        </p:nvCxnSpPr>
        <p:spPr>
          <a:xfrm>
            <a:off x="5556632" y="5085184"/>
            <a:ext cx="38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E935142-2935-410E-8262-1ACF71534AB6}"/>
              </a:ext>
            </a:extLst>
          </p:cNvPr>
          <p:cNvSpPr/>
          <p:nvPr/>
        </p:nvSpPr>
        <p:spPr>
          <a:xfrm>
            <a:off x="5796136" y="4111845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r>
              <a:rPr lang="ko-KR" altLang="en-US" sz="1200" b="1">
                <a:solidFill>
                  <a:schemeClr val="tx1"/>
                </a:solidFill>
              </a:rPr>
              <a:t>가지 </a:t>
            </a:r>
            <a:r>
              <a:rPr lang="ko-KR" altLang="en-US" sz="1200" b="1" dirty="0">
                <a:solidFill>
                  <a:schemeClr val="tx1"/>
                </a:solidFill>
              </a:rPr>
              <a:t>운동 라이브러리 내재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0A331E-89EE-41B7-A50B-8AFDB4B30FDB}"/>
              </a:ext>
            </a:extLst>
          </p:cNvPr>
          <p:cNvSpPr/>
          <p:nvPr/>
        </p:nvSpPr>
        <p:spPr>
          <a:xfrm>
            <a:off x="5796136" y="4808950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Openpose-Rig</a:t>
            </a: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11A31A4-CB97-443A-9A94-2D3931C605EC}"/>
              </a:ext>
            </a:extLst>
          </p:cNvPr>
          <p:cNvSpPr/>
          <p:nvPr/>
        </p:nvSpPr>
        <p:spPr>
          <a:xfrm>
            <a:off x="3256215" y="2376701"/>
            <a:ext cx="1060740" cy="3203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플랭크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01719FE-9AC6-42B7-A245-C5CE8DB6814C}"/>
              </a:ext>
            </a:extLst>
          </p:cNvPr>
          <p:cNvSpPr/>
          <p:nvPr/>
        </p:nvSpPr>
        <p:spPr>
          <a:xfrm>
            <a:off x="3253551" y="1965423"/>
            <a:ext cx="106074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스쿼트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F5A3FFD-340F-4BDF-A131-51A752EDAF86}"/>
              </a:ext>
            </a:extLst>
          </p:cNvPr>
          <p:cNvSpPr/>
          <p:nvPr/>
        </p:nvSpPr>
        <p:spPr>
          <a:xfrm>
            <a:off x="3253551" y="2749360"/>
            <a:ext cx="1060740" cy="376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푸시업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96D553C-A368-4655-B7FA-D6DC9B78403C}"/>
              </a:ext>
            </a:extLst>
          </p:cNvPr>
          <p:cNvCxnSpPr/>
          <p:nvPr/>
        </p:nvCxnSpPr>
        <p:spPr>
          <a:xfrm>
            <a:off x="7238048" y="4377743"/>
            <a:ext cx="38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94EDAC5-55B3-447D-A8E5-0A5DC1FC97D1}"/>
              </a:ext>
            </a:extLst>
          </p:cNvPr>
          <p:cNvSpPr/>
          <p:nvPr/>
        </p:nvSpPr>
        <p:spPr>
          <a:xfrm>
            <a:off x="7621568" y="4149080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올바른 운동자세 출력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FD27C90-A679-4955-BC44-E141906DD179}"/>
              </a:ext>
            </a:extLst>
          </p:cNvPr>
          <p:cNvCxnSpPr/>
          <p:nvPr/>
        </p:nvCxnSpPr>
        <p:spPr>
          <a:xfrm>
            <a:off x="7238048" y="5025815"/>
            <a:ext cx="38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9ACEC7F-313C-48C4-94DD-63010EA6A1CB}"/>
              </a:ext>
            </a:extLst>
          </p:cNvPr>
          <p:cNvSpPr/>
          <p:nvPr/>
        </p:nvSpPr>
        <p:spPr>
          <a:xfrm>
            <a:off x="7633216" y="4797152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사용자 운동자세 출력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C7968AF-6234-4DE4-8765-F5F062C3312D}"/>
              </a:ext>
            </a:extLst>
          </p:cNvPr>
          <p:cNvCxnSpPr>
            <a:cxnSpLocks/>
          </p:cNvCxnSpPr>
          <p:nvPr/>
        </p:nvCxnSpPr>
        <p:spPr>
          <a:xfrm>
            <a:off x="7417192" y="5673887"/>
            <a:ext cx="239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2BCE123-A2F0-4804-B763-BE001CAC040C}"/>
              </a:ext>
            </a:extLst>
          </p:cNvPr>
          <p:cNvSpPr/>
          <p:nvPr/>
        </p:nvSpPr>
        <p:spPr>
          <a:xfrm>
            <a:off x="7621568" y="5445224"/>
            <a:ext cx="144016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잘못된 운동부위 강조</a:t>
            </a:r>
          </a:p>
        </p:txBody>
      </p: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id="{10EFAF4A-4127-448F-B3A0-165F755994B3}"/>
              </a:ext>
            </a:extLst>
          </p:cNvPr>
          <p:cNvCxnSpPr/>
          <p:nvPr/>
        </p:nvCxnSpPr>
        <p:spPr>
          <a:xfrm flipV="1">
            <a:off x="7417192" y="5010790"/>
            <a:ext cx="0" cy="663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직선 연결선 1073">
            <a:extLst>
              <a:ext uri="{FF2B5EF4-FFF2-40B4-BE49-F238E27FC236}">
                <a16:creationId xmlns:a16="http://schemas.microsoft.com/office/drawing/2014/main" id="{146153C5-E6CE-4219-B764-74E59B2FD0EE}"/>
              </a:ext>
            </a:extLst>
          </p:cNvPr>
          <p:cNvCxnSpPr>
            <a:cxnSpLocks/>
          </p:cNvCxnSpPr>
          <p:nvPr/>
        </p:nvCxnSpPr>
        <p:spPr>
          <a:xfrm>
            <a:off x="1247064" y="2183047"/>
            <a:ext cx="0" cy="2157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직선 연결선 1078">
            <a:extLst>
              <a:ext uri="{FF2B5EF4-FFF2-40B4-BE49-F238E27FC236}">
                <a16:creationId xmlns:a16="http://schemas.microsoft.com/office/drawing/2014/main" id="{4F976E0D-ED80-43A1-B54F-E07EA4AE6E9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280051" y="4329100"/>
            <a:ext cx="337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>
            <a:extLst>
              <a:ext uri="{FF2B5EF4-FFF2-40B4-BE49-F238E27FC236}">
                <a16:creationId xmlns:a16="http://schemas.microsoft.com/office/drawing/2014/main" id="{9B90E016-72E0-49D6-9F12-84BC4E4F7441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>
            <a:off x="2468227" y="2147043"/>
            <a:ext cx="785324" cy="3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직선 연결선 1084">
            <a:extLst>
              <a:ext uri="{FF2B5EF4-FFF2-40B4-BE49-F238E27FC236}">
                <a16:creationId xmlns:a16="http://schemas.microsoft.com/office/drawing/2014/main" id="{0E79DC38-5492-4273-BF2E-9EB326D58289}"/>
              </a:ext>
            </a:extLst>
          </p:cNvPr>
          <p:cNvCxnSpPr>
            <a:cxnSpLocks/>
          </p:cNvCxnSpPr>
          <p:nvPr/>
        </p:nvCxnSpPr>
        <p:spPr>
          <a:xfrm flipH="1">
            <a:off x="2592656" y="2147043"/>
            <a:ext cx="3820" cy="790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직선 연결선 1086">
            <a:extLst>
              <a:ext uri="{FF2B5EF4-FFF2-40B4-BE49-F238E27FC236}">
                <a16:creationId xmlns:a16="http://schemas.microsoft.com/office/drawing/2014/main" id="{0EC430B6-491D-4325-80D4-73F496F5A4F1}"/>
              </a:ext>
            </a:extLst>
          </p:cNvPr>
          <p:cNvCxnSpPr>
            <a:stCxn id="124" idx="1"/>
          </p:cNvCxnSpPr>
          <p:nvPr/>
        </p:nvCxnSpPr>
        <p:spPr>
          <a:xfrm flipH="1">
            <a:off x="2629463" y="2536874"/>
            <a:ext cx="626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3EFEDD-AF56-41E1-913D-ECCED3F51E5A}"/>
              </a:ext>
            </a:extLst>
          </p:cNvPr>
          <p:cNvCxnSpPr/>
          <p:nvPr/>
        </p:nvCxnSpPr>
        <p:spPr>
          <a:xfrm flipH="1">
            <a:off x="2600101" y="2937583"/>
            <a:ext cx="626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68">
            <a:extLst>
              <a:ext uri="{FF2B5EF4-FFF2-40B4-BE49-F238E27FC236}">
                <a16:creationId xmlns:a16="http://schemas.microsoft.com/office/drawing/2014/main" id="{58EA0AAB-251E-4359-BAE8-F0D8D075C473}"/>
              </a:ext>
            </a:extLst>
          </p:cNvPr>
          <p:cNvCxnSpPr>
            <a:cxnSpLocks/>
          </p:cNvCxnSpPr>
          <p:nvPr/>
        </p:nvCxnSpPr>
        <p:spPr>
          <a:xfrm flipH="1">
            <a:off x="5081047" y="3210533"/>
            <a:ext cx="2013891" cy="4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51">
            <a:extLst>
              <a:ext uri="{FF2B5EF4-FFF2-40B4-BE49-F238E27FC236}">
                <a16:creationId xmlns:a16="http://schemas.microsoft.com/office/drawing/2014/main" id="{A731CC6A-1659-41B8-BE69-52AEB95A32FB}"/>
              </a:ext>
            </a:extLst>
          </p:cNvPr>
          <p:cNvGrpSpPr/>
          <p:nvPr/>
        </p:nvGrpSpPr>
        <p:grpSpPr>
          <a:xfrm>
            <a:off x="741043" y="1367885"/>
            <a:ext cx="7986049" cy="5412074"/>
            <a:chOff x="755576" y="404664"/>
            <a:chExt cx="8494448" cy="6528615"/>
          </a:xfrm>
        </p:grpSpPr>
        <p:cxnSp>
          <p:nvCxnSpPr>
            <p:cNvPr id="69" name="직선 연결선 52">
              <a:extLst>
                <a:ext uri="{FF2B5EF4-FFF2-40B4-BE49-F238E27FC236}">
                  <a16:creationId xmlns:a16="http://schemas.microsoft.com/office/drawing/2014/main" id="{E234ACF7-8EB0-44CC-B6CF-DADEBEC919E9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1303040" y="836712"/>
              <a:ext cx="2" cy="5328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모서리가 둥근 직사각형 4">
              <a:extLst>
                <a:ext uri="{FF2B5EF4-FFF2-40B4-BE49-F238E27FC236}">
                  <a16:creationId xmlns:a16="http://schemas.microsoft.com/office/drawing/2014/main" id="{E6E135FC-062E-49A0-BA09-1B3B8CBF69BA}"/>
                </a:ext>
              </a:extLst>
            </p:cNvPr>
            <p:cNvSpPr/>
            <p:nvPr/>
          </p:nvSpPr>
          <p:spPr>
            <a:xfrm>
              <a:off x="755578" y="404664"/>
              <a:ext cx="1094927" cy="4320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Raspberry Pi</a:t>
              </a:r>
            </a:p>
          </p:txBody>
        </p:sp>
        <p:sp>
          <p:nvSpPr>
            <p:cNvPr id="71" name="모서리가 둥근 직사각형 4">
              <a:extLst>
                <a:ext uri="{FF2B5EF4-FFF2-40B4-BE49-F238E27FC236}">
                  <a16:creationId xmlns:a16="http://schemas.microsoft.com/office/drawing/2014/main" id="{8B1D3028-30DD-4339-ABC5-104343814C62}"/>
                </a:ext>
              </a:extLst>
            </p:cNvPr>
            <p:cNvSpPr/>
            <p:nvPr/>
          </p:nvSpPr>
          <p:spPr>
            <a:xfrm>
              <a:off x="2635478" y="404664"/>
              <a:ext cx="1094927" cy="4320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 hub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4">
              <a:extLst>
                <a:ext uri="{FF2B5EF4-FFF2-40B4-BE49-F238E27FC236}">
                  <a16:creationId xmlns:a16="http://schemas.microsoft.com/office/drawing/2014/main" id="{5B94B3F5-C0A0-4783-82F7-D6E7881FB7F0}"/>
                </a:ext>
              </a:extLst>
            </p:cNvPr>
            <p:cNvSpPr/>
            <p:nvPr/>
          </p:nvSpPr>
          <p:spPr>
            <a:xfrm>
              <a:off x="4784821" y="404664"/>
              <a:ext cx="1094927" cy="4320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TX2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4">
              <a:extLst>
                <a:ext uri="{FF2B5EF4-FFF2-40B4-BE49-F238E27FC236}">
                  <a16:creationId xmlns:a16="http://schemas.microsoft.com/office/drawing/2014/main" id="{C4FF24EB-48D1-47A7-87D2-B06F9320C8B0}"/>
                </a:ext>
              </a:extLst>
            </p:cNvPr>
            <p:cNvSpPr/>
            <p:nvPr/>
          </p:nvSpPr>
          <p:spPr>
            <a:xfrm>
              <a:off x="6934164" y="404664"/>
              <a:ext cx="1094927" cy="4320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AR glass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58">
              <a:extLst>
                <a:ext uri="{FF2B5EF4-FFF2-40B4-BE49-F238E27FC236}">
                  <a16:creationId xmlns:a16="http://schemas.microsoft.com/office/drawing/2014/main" id="{79E67701-716F-4037-90CE-72DB46DE9F87}"/>
                </a:ext>
              </a:extLst>
            </p:cNvPr>
            <p:cNvCxnSpPr/>
            <p:nvPr/>
          </p:nvCxnSpPr>
          <p:spPr>
            <a:xfrm flipH="1">
              <a:off x="3201526" y="836712"/>
              <a:ext cx="2" cy="5328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59">
              <a:extLst>
                <a:ext uri="{FF2B5EF4-FFF2-40B4-BE49-F238E27FC236}">
                  <a16:creationId xmlns:a16="http://schemas.microsoft.com/office/drawing/2014/main" id="{ABAF659E-645C-41ED-9188-4E9795168E5E}"/>
                </a:ext>
              </a:extLst>
            </p:cNvPr>
            <p:cNvCxnSpPr/>
            <p:nvPr/>
          </p:nvCxnSpPr>
          <p:spPr>
            <a:xfrm flipH="1">
              <a:off x="5348998" y="836712"/>
              <a:ext cx="2" cy="5328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60">
              <a:extLst>
                <a:ext uri="{FF2B5EF4-FFF2-40B4-BE49-F238E27FC236}">
                  <a16:creationId xmlns:a16="http://schemas.microsoft.com/office/drawing/2014/main" id="{E166A48A-6D3E-43F9-93A8-16519BEDDAA5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7498342" y="930988"/>
              <a:ext cx="83258" cy="60022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61">
              <a:extLst>
                <a:ext uri="{FF2B5EF4-FFF2-40B4-BE49-F238E27FC236}">
                  <a16:creationId xmlns:a16="http://schemas.microsoft.com/office/drawing/2014/main" id="{36304851-3DBD-4D07-8787-02B7B864F9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40" y="1954899"/>
              <a:ext cx="4045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62">
              <a:extLst>
                <a:ext uri="{FF2B5EF4-FFF2-40B4-BE49-F238E27FC236}">
                  <a16:creationId xmlns:a16="http://schemas.microsoft.com/office/drawing/2014/main" id="{A17950C7-DC2B-4C6C-926E-5F629B8CB4C4}"/>
                </a:ext>
              </a:extLst>
            </p:cNvPr>
            <p:cNvSpPr/>
            <p:nvPr/>
          </p:nvSpPr>
          <p:spPr>
            <a:xfrm>
              <a:off x="2051599" y="1848635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ROS </a:t>
              </a:r>
              <a:r>
                <a:rPr lang="ko-KR" altLang="en-US" sz="1000" b="1">
                  <a:solidFill>
                    <a:schemeClr val="tx1"/>
                  </a:solidFill>
                </a:rPr>
                <a:t>통신 </a:t>
              </a:r>
              <a:r>
                <a:rPr lang="en-US" altLang="ko-KR" sz="1000" b="1">
                  <a:solidFill>
                    <a:schemeClr val="tx1"/>
                  </a:solidFill>
                </a:rPr>
                <a:t>/ Camera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image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63">
              <a:extLst>
                <a:ext uri="{FF2B5EF4-FFF2-40B4-BE49-F238E27FC236}">
                  <a16:creationId xmlns:a16="http://schemas.microsoft.com/office/drawing/2014/main" id="{9FA639C2-FB47-4447-9CFA-89A02412EA7E}"/>
                </a:ext>
              </a:extLst>
            </p:cNvPr>
            <p:cNvCxnSpPr>
              <a:cxnSpLocks/>
            </p:cNvCxnSpPr>
            <p:nvPr/>
          </p:nvCxnSpPr>
          <p:spPr>
            <a:xfrm>
              <a:off x="3201526" y="1213945"/>
              <a:ext cx="2147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64">
              <a:extLst>
                <a:ext uri="{FF2B5EF4-FFF2-40B4-BE49-F238E27FC236}">
                  <a16:creationId xmlns:a16="http://schemas.microsoft.com/office/drawing/2014/main" id="{2BD2CC75-CA68-4574-8AB4-C64CF2DF23CF}"/>
                </a:ext>
              </a:extLst>
            </p:cNvPr>
            <p:cNvSpPr/>
            <p:nvPr/>
          </p:nvSpPr>
          <p:spPr>
            <a:xfrm>
              <a:off x="3682615" y="1106466"/>
              <a:ext cx="1094927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데이터학습</a:t>
              </a:r>
            </a:p>
          </p:txBody>
        </p:sp>
        <p:sp>
          <p:nvSpPr>
            <p:cNvPr id="82" name="직사각형 65">
              <a:extLst>
                <a:ext uri="{FF2B5EF4-FFF2-40B4-BE49-F238E27FC236}">
                  <a16:creationId xmlns:a16="http://schemas.microsoft.com/office/drawing/2014/main" id="{1A004184-58D3-48CE-85FA-FF541A238F60}"/>
                </a:ext>
              </a:extLst>
            </p:cNvPr>
            <p:cNvSpPr/>
            <p:nvPr/>
          </p:nvSpPr>
          <p:spPr>
            <a:xfrm>
              <a:off x="4820123" y="1501181"/>
              <a:ext cx="1235759" cy="20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Dense </a:t>
              </a:r>
              <a:r>
                <a:rPr lang="ko-KR" altLang="en-US" sz="1000" b="1">
                  <a:solidFill>
                    <a:schemeClr val="tx1"/>
                  </a:solidFill>
                </a:rPr>
                <a:t>모델학습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66">
              <a:extLst>
                <a:ext uri="{FF2B5EF4-FFF2-40B4-BE49-F238E27FC236}">
                  <a16:creationId xmlns:a16="http://schemas.microsoft.com/office/drawing/2014/main" id="{BBF87682-B7CE-4D56-9D11-BB7ADD3B5973}"/>
                </a:ext>
              </a:extLst>
            </p:cNvPr>
            <p:cNvSpPr/>
            <p:nvPr/>
          </p:nvSpPr>
          <p:spPr>
            <a:xfrm>
              <a:off x="4391358" y="2890999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사용자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keypoint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84" name="직사각형 67">
              <a:extLst>
                <a:ext uri="{FF2B5EF4-FFF2-40B4-BE49-F238E27FC236}">
                  <a16:creationId xmlns:a16="http://schemas.microsoft.com/office/drawing/2014/main" id="{A4BEF2F8-FDA3-4030-B7D8-54CC042F3D0E}"/>
                </a:ext>
              </a:extLst>
            </p:cNvPr>
            <p:cNvSpPr/>
            <p:nvPr/>
          </p:nvSpPr>
          <p:spPr>
            <a:xfrm>
              <a:off x="4391358" y="3238453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이미지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000" b="1">
                  <a:solidFill>
                    <a:schemeClr val="tx1"/>
                  </a:solidFill>
                </a:rPr>
                <a:t>차원 변환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70">
              <a:extLst>
                <a:ext uri="{FF2B5EF4-FFF2-40B4-BE49-F238E27FC236}">
                  <a16:creationId xmlns:a16="http://schemas.microsoft.com/office/drawing/2014/main" id="{5CC23A04-2A63-4579-9411-FD733230E0FF}"/>
                </a:ext>
              </a:extLst>
            </p:cNvPr>
            <p:cNvSpPr/>
            <p:nvPr/>
          </p:nvSpPr>
          <p:spPr>
            <a:xfrm>
              <a:off x="4395022" y="3672771"/>
              <a:ext cx="2197012" cy="371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Dense </a:t>
              </a:r>
              <a:r>
                <a:rPr lang="ko-KR" altLang="en-US" sz="1000" b="1">
                  <a:solidFill>
                    <a:schemeClr val="tx1"/>
                  </a:solidFill>
                </a:rPr>
                <a:t>모델</a:t>
              </a:r>
              <a:r>
                <a:rPr lang="en-US" altLang="ko-KR" sz="1000" b="1">
                  <a:solidFill>
                    <a:schemeClr val="tx1"/>
                  </a:solidFill>
                </a:rPr>
                <a:t> </a:t>
              </a:r>
              <a:r>
                <a:rPr lang="ko-KR" altLang="en-US" sz="1000" b="1">
                  <a:solidFill>
                    <a:schemeClr val="tx1"/>
                  </a:solidFill>
                </a:rPr>
                <a:t>통해서</a:t>
              </a:r>
              <a:br>
                <a:rPr lang="en-US" altLang="ko-KR" sz="1000" b="1">
                  <a:solidFill>
                    <a:schemeClr val="tx1"/>
                  </a:solidFill>
                </a:rPr>
              </a:br>
              <a:r>
                <a:rPr lang="ko-KR" altLang="en-US" sz="1000" b="1">
                  <a:solidFill>
                    <a:schemeClr val="tx1"/>
                  </a:solidFill>
                </a:rPr>
                <a:t>관절이 </a:t>
              </a:r>
              <a:r>
                <a:rPr lang="ko-KR" altLang="en-US" sz="1000" b="1" dirty="0" err="1">
                  <a:solidFill>
                    <a:schemeClr val="tx1"/>
                  </a:solidFill>
                </a:rPr>
                <a:t>올바른지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 판별</a:t>
              </a:r>
            </a:p>
          </p:txBody>
        </p:sp>
        <p:sp>
          <p:nvSpPr>
            <p:cNvPr id="88" name="직사각형 71">
              <a:extLst>
                <a:ext uri="{FF2B5EF4-FFF2-40B4-BE49-F238E27FC236}">
                  <a16:creationId xmlns:a16="http://schemas.microsoft.com/office/drawing/2014/main" id="{FA2C3DC4-6CF8-4020-BB7F-E54BDE227959}"/>
                </a:ext>
              </a:extLst>
            </p:cNvPr>
            <p:cNvSpPr/>
            <p:nvPr/>
          </p:nvSpPr>
          <p:spPr>
            <a:xfrm>
              <a:off x="4391358" y="4193953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Keypoint.msg</a:t>
              </a:r>
              <a:r>
                <a:rPr lang="ko-KR" altLang="en-US" sz="1000" b="1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새로 생성</a:t>
              </a:r>
            </a:p>
          </p:txBody>
        </p:sp>
        <p:sp>
          <p:nvSpPr>
            <p:cNvPr id="89" name="직사각형 72">
              <a:extLst>
                <a:ext uri="{FF2B5EF4-FFF2-40B4-BE49-F238E27FC236}">
                  <a16:creationId xmlns:a16="http://schemas.microsoft.com/office/drawing/2014/main" id="{C17AFD42-D766-4E94-AAFB-57228951269E}"/>
                </a:ext>
              </a:extLst>
            </p:cNvPr>
            <p:cNvSpPr/>
            <p:nvPr/>
          </p:nvSpPr>
          <p:spPr>
            <a:xfrm>
              <a:off x="6449385" y="1066862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Skeleton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모델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3D</a:t>
              </a:r>
              <a:r>
                <a:rPr lang="ko-KR" altLang="en-US" sz="1000" b="1">
                  <a:solidFill>
                    <a:schemeClr val="tx1"/>
                  </a:solidFill>
                </a:rPr>
                <a:t>모델 생성</a:t>
              </a:r>
              <a:br>
                <a:rPr lang="en-US" altLang="ko-KR" sz="1000" b="1">
                  <a:solidFill>
                    <a:schemeClr val="tx1"/>
                  </a:solidFill>
                </a:rPr>
              </a:b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73">
              <a:extLst>
                <a:ext uri="{FF2B5EF4-FFF2-40B4-BE49-F238E27FC236}">
                  <a16:creationId xmlns:a16="http://schemas.microsoft.com/office/drawing/2014/main" id="{B32E1658-112A-4BC6-8683-7773695A857C}"/>
                </a:ext>
              </a:extLst>
            </p:cNvPr>
            <p:cNvSpPr/>
            <p:nvPr/>
          </p:nvSpPr>
          <p:spPr>
            <a:xfrm>
              <a:off x="6335888" y="1438222"/>
              <a:ext cx="2263276" cy="584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Skeleton</a:t>
              </a:r>
              <a:r>
                <a:rPr lang="ko-KR" altLang="en-US" sz="1000" b="1">
                  <a:solidFill>
                    <a:schemeClr val="tx1"/>
                  </a:solidFill>
                </a:rPr>
                <a:t>모델의 </a:t>
              </a:r>
              <a:r>
                <a:rPr lang="en-US" altLang="ko-KR" sz="1000" b="1">
                  <a:solidFill>
                    <a:schemeClr val="tx1"/>
                  </a:solidFill>
                </a:rPr>
                <a:t>Script</a:t>
              </a:r>
              <a:r>
                <a:rPr lang="ko-KR" altLang="en-US" sz="1000" b="1">
                  <a:solidFill>
                    <a:schemeClr val="tx1"/>
                  </a:solidFill>
                </a:rPr>
                <a:t>에 </a:t>
              </a:r>
              <a:r>
                <a:rPr lang="en-US" altLang="ko-KR" sz="1000" b="1">
                  <a:solidFill>
                    <a:schemeClr val="tx1"/>
                  </a:solidFill>
                </a:rPr>
                <a:t>openpose-Rig</a:t>
              </a:r>
              <a:r>
                <a:rPr lang="ko-KR" altLang="en-US" sz="1000" b="1">
                  <a:solidFill>
                    <a:schemeClr val="tx1"/>
                  </a:solidFill>
                </a:rPr>
                <a:t> 적용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74">
              <a:extLst>
                <a:ext uri="{FF2B5EF4-FFF2-40B4-BE49-F238E27FC236}">
                  <a16:creationId xmlns:a16="http://schemas.microsoft.com/office/drawing/2014/main" id="{A3D047B4-8528-4EA6-A5CF-3076547B7661}"/>
                </a:ext>
              </a:extLst>
            </p:cNvPr>
            <p:cNvSpPr/>
            <p:nvPr/>
          </p:nvSpPr>
          <p:spPr>
            <a:xfrm>
              <a:off x="6483092" y="4888862"/>
              <a:ext cx="2197012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Skeleton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모델과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3D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모델 사이즈 재설정</a:t>
              </a:r>
            </a:p>
          </p:txBody>
        </p:sp>
        <p:sp>
          <p:nvSpPr>
            <p:cNvPr id="92" name="직사각형 75">
              <a:extLst>
                <a:ext uri="{FF2B5EF4-FFF2-40B4-BE49-F238E27FC236}">
                  <a16:creationId xmlns:a16="http://schemas.microsoft.com/office/drawing/2014/main" id="{D2EDE1AF-CABD-4F8F-9849-B9B16BD86A25}"/>
                </a:ext>
              </a:extLst>
            </p:cNvPr>
            <p:cNvSpPr/>
            <p:nvPr/>
          </p:nvSpPr>
          <p:spPr>
            <a:xfrm>
              <a:off x="6449384" y="5374230"/>
              <a:ext cx="2197012" cy="47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Keypoint.msg</a:t>
              </a:r>
              <a:r>
                <a:rPr lang="ko-KR" altLang="en-US" sz="1000" b="1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파싱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kern="0" spc="0" dirty="0">
                  <a:solidFill>
                    <a:schemeClr val="tx1"/>
                  </a:solidFill>
                  <a:effectLst/>
                </a:rPr>
                <a:t>1: 3</a:t>
              </a:r>
              <a:r>
                <a:rPr lang="ko-KR" altLang="en-US" sz="1000" b="1" kern="0" spc="0" dirty="0">
                  <a:solidFill>
                    <a:schemeClr val="tx1"/>
                  </a:solidFill>
                  <a:effectLst/>
                </a:rPr>
                <a:t>차원 좌표 값</a:t>
              </a:r>
              <a:r>
                <a:rPr lang="en-US" altLang="ko-KR" sz="1000" b="1" kern="0" spc="0" dirty="0">
                  <a:solidFill>
                    <a:schemeClr val="tx1"/>
                  </a:solidFill>
                  <a:effectLst/>
                </a:rPr>
                <a:t> </a:t>
              </a:r>
            </a:p>
            <a:p>
              <a:pPr algn="ctr"/>
              <a:r>
                <a:rPr lang="en-US" altLang="ko-KR" sz="1000" b="1" kern="0" spc="0" dirty="0">
                  <a:solidFill>
                    <a:schemeClr val="tx1"/>
                  </a:solidFill>
                  <a:effectLst/>
                </a:rPr>
                <a:t> 2: </a:t>
              </a:r>
              <a:r>
                <a:rPr lang="ko-KR" altLang="en-US" sz="1000" b="1" kern="0" spc="0" dirty="0">
                  <a:solidFill>
                    <a:schemeClr val="tx1"/>
                  </a:solidFill>
                  <a:effectLst/>
                </a:rPr>
                <a:t>관절별로 올바른 지 여부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76">
              <a:extLst>
                <a:ext uri="{FF2B5EF4-FFF2-40B4-BE49-F238E27FC236}">
                  <a16:creationId xmlns:a16="http://schemas.microsoft.com/office/drawing/2014/main" id="{ED05431D-D235-4419-877A-8A39E3E6E520}"/>
                </a:ext>
              </a:extLst>
            </p:cNvPr>
            <p:cNvSpPr/>
            <p:nvPr/>
          </p:nvSpPr>
          <p:spPr>
            <a:xfrm>
              <a:off x="5913174" y="6018901"/>
              <a:ext cx="3336850" cy="914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번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data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open-pose rig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적용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kern="0" spc="0" dirty="0">
                  <a:solidFill>
                    <a:srgbClr val="000000"/>
                  </a:solidFill>
                  <a:effectLst/>
                  <a:ea typeface="+mn-ea"/>
                </a:rPr>
                <a:t>2</a:t>
              </a:r>
              <a:r>
                <a:rPr lang="ko-KR" altLang="en-US" sz="1000" b="1" kern="0" spc="0" dirty="0">
                  <a:solidFill>
                    <a:srgbClr val="000000"/>
                  </a:solidFill>
                  <a:effectLst/>
                  <a:ea typeface="+mn-ea"/>
                </a:rPr>
                <a:t>번 데이터에서 잘못된 관절 부분이 있으면</a:t>
              </a:r>
              <a:r>
                <a:rPr lang="en-US" altLang="ko-KR" sz="1000" b="1" kern="0" spc="0" dirty="0">
                  <a:solidFill>
                    <a:srgbClr val="000000"/>
                  </a:solidFill>
                  <a:effectLst/>
                  <a:ea typeface="+mn-ea"/>
                </a:rPr>
                <a:t>Skeleton </a:t>
              </a:r>
              <a:r>
                <a:rPr lang="ko-KR" altLang="en-US" sz="1000" b="1" kern="0" spc="0" dirty="0">
                  <a:solidFill>
                    <a:srgbClr val="000000"/>
                  </a:solidFill>
                  <a:effectLst/>
                  <a:ea typeface="+mn-ea"/>
                </a:rPr>
                <a:t>모델에 잘못된 관절 부분 강조</a:t>
              </a:r>
              <a:endParaRPr lang="ko-KR" altLang="en-US" sz="1000" b="1" kern="0" spc="0" dirty="0">
                <a:solidFill>
                  <a:srgbClr val="000000"/>
                </a:solidFill>
                <a:effectLst/>
              </a:endParaRPr>
            </a:p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77">
              <a:extLst>
                <a:ext uri="{FF2B5EF4-FFF2-40B4-BE49-F238E27FC236}">
                  <a16:creationId xmlns:a16="http://schemas.microsoft.com/office/drawing/2014/main" id="{D4A3C987-7C09-408E-A4E6-BECCDC6B8A9B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1303038" y="836712"/>
              <a:ext cx="2" cy="5328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모서리가 둥근 직사각형 4">
              <a:extLst>
                <a:ext uri="{FF2B5EF4-FFF2-40B4-BE49-F238E27FC236}">
                  <a16:creationId xmlns:a16="http://schemas.microsoft.com/office/drawing/2014/main" id="{553CCECA-0BDD-4C8F-9AA2-D9E6C3BFDCF1}"/>
                </a:ext>
              </a:extLst>
            </p:cNvPr>
            <p:cNvSpPr/>
            <p:nvPr/>
          </p:nvSpPr>
          <p:spPr>
            <a:xfrm>
              <a:off x="755576" y="404664"/>
              <a:ext cx="1094927" cy="43204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Raspberry Pi</a:t>
              </a:r>
            </a:p>
          </p:txBody>
        </p:sp>
        <p:cxnSp>
          <p:nvCxnSpPr>
            <p:cNvPr id="96" name="직선 화살표 연결선 79">
              <a:extLst>
                <a:ext uri="{FF2B5EF4-FFF2-40B4-BE49-F238E27FC236}">
                  <a16:creationId xmlns:a16="http://schemas.microsoft.com/office/drawing/2014/main" id="{43C15F4A-F601-4707-88B2-6B56DDB2F4D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908" y="4640251"/>
              <a:ext cx="21480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80">
              <a:extLst>
                <a:ext uri="{FF2B5EF4-FFF2-40B4-BE49-F238E27FC236}">
                  <a16:creationId xmlns:a16="http://schemas.microsoft.com/office/drawing/2014/main" id="{7971CE5E-BCC8-417A-8254-0D9487F77742}"/>
                </a:ext>
              </a:extLst>
            </p:cNvPr>
            <p:cNvSpPr/>
            <p:nvPr/>
          </p:nvSpPr>
          <p:spPr>
            <a:xfrm>
              <a:off x="5575269" y="4541408"/>
              <a:ext cx="1666266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WebSocket </a:t>
              </a:r>
              <a:r>
                <a:rPr lang="ko-KR" altLang="en-US" sz="1000" b="1">
                  <a:solidFill>
                    <a:schemeClr val="tx1"/>
                  </a:solidFill>
                </a:rPr>
                <a:t>통신</a:t>
              </a:r>
              <a:endParaRPr lang="en-US" altLang="ko-KR" sz="10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Keypoint.msg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69">
              <a:extLst>
                <a:ext uri="{FF2B5EF4-FFF2-40B4-BE49-F238E27FC236}">
                  <a16:creationId xmlns:a16="http://schemas.microsoft.com/office/drawing/2014/main" id="{78FD4274-59DB-4F09-A4CB-9F6CED6FE964}"/>
                </a:ext>
              </a:extLst>
            </p:cNvPr>
            <p:cNvSpPr/>
            <p:nvPr/>
          </p:nvSpPr>
          <p:spPr>
            <a:xfrm>
              <a:off x="5579307" y="2459593"/>
              <a:ext cx="1666266" cy="260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WebSocket </a:t>
              </a:r>
              <a:r>
                <a:rPr lang="ko-KR" altLang="en-US" sz="1000" b="1">
                  <a:solidFill>
                    <a:schemeClr val="tx1"/>
                  </a:solidFill>
                </a:rPr>
                <a:t>통신</a:t>
              </a:r>
              <a:br>
                <a:rPr lang="en-US" altLang="ko-KR" sz="1000" b="1">
                  <a:solidFill>
                    <a:schemeClr val="tx1"/>
                  </a:solidFill>
                </a:rPr>
              </a:br>
              <a:r>
                <a:rPr lang="en-US" altLang="ko-KR" sz="1000" b="1">
                  <a:solidFill>
                    <a:schemeClr val="tx1"/>
                  </a:solidFill>
                </a:rPr>
                <a:t>Exercise.msg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72">
            <a:extLst>
              <a:ext uri="{FF2B5EF4-FFF2-40B4-BE49-F238E27FC236}">
                <a16:creationId xmlns:a16="http://schemas.microsoft.com/office/drawing/2014/main" id="{1308979F-6F99-4EC0-BC89-963F7803E002}"/>
              </a:ext>
            </a:extLst>
          </p:cNvPr>
          <p:cNvSpPr/>
          <p:nvPr/>
        </p:nvSpPr>
        <p:spPr>
          <a:xfrm>
            <a:off x="6106881" y="2780631"/>
            <a:ext cx="2065519" cy="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운동 종류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57">
            <a:extLst>
              <a:ext uri="{FF2B5EF4-FFF2-40B4-BE49-F238E27FC236}">
                <a16:creationId xmlns:a16="http://schemas.microsoft.com/office/drawing/2014/main" id="{152FBF09-20FC-4970-AAF6-D34B294FF70D}"/>
              </a:ext>
            </a:extLst>
          </p:cNvPr>
          <p:cNvSpPr/>
          <p:nvPr/>
        </p:nvSpPr>
        <p:spPr>
          <a:xfrm>
            <a:off x="4572000" y="2821908"/>
            <a:ext cx="1029393" cy="216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이미지 동기화</a:t>
            </a:r>
          </a:p>
        </p:txBody>
      </p:sp>
      <p:sp>
        <p:nvSpPr>
          <p:cNvPr id="41" name="직사각형 57">
            <a:extLst>
              <a:ext uri="{FF2B5EF4-FFF2-40B4-BE49-F238E27FC236}">
                <a16:creationId xmlns:a16="http://schemas.microsoft.com/office/drawing/2014/main" id="{CE80DFD8-51A3-4453-92F5-E7D6D29B0701}"/>
              </a:ext>
            </a:extLst>
          </p:cNvPr>
          <p:cNvSpPr/>
          <p:nvPr/>
        </p:nvSpPr>
        <p:spPr>
          <a:xfrm>
            <a:off x="734295" y="1943533"/>
            <a:ext cx="1029393" cy="216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이미지 촬영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51520" y="1179473"/>
            <a:ext cx="8612140" cy="5566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356" y="1190357"/>
            <a:ext cx="8324108" cy="518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/>
              <a:t>기본설정</a:t>
            </a:r>
            <a:endParaRPr lang="en-US" altLang="ko-KR" sz="1400" b="1" dirty="0"/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600" b="1" dirty="0"/>
              <a:t>[</a:t>
            </a:r>
            <a:r>
              <a:rPr lang="ko-KR" altLang="en-US" sz="1600" b="1" dirty="0" err="1"/>
              <a:t>라즈베리파이</a:t>
            </a:r>
            <a:r>
              <a:rPr lang="en-US" altLang="ko-KR" sz="1600" b="1" dirty="0"/>
              <a:t>]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dirty="0"/>
              <a:t>2</a:t>
            </a:r>
            <a:r>
              <a:rPr lang="ko-KR" altLang="en-US" sz="1400" dirty="0"/>
              <a:t>대의 </a:t>
            </a:r>
            <a:r>
              <a:rPr lang="ko-KR" altLang="en-US" sz="1400" dirty="0" err="1"/>
              <a:t>라즈베리파이가</a:t>
            </a:r>
            <a:r>
              <a:rPr lang="ko-KR" altLang="en-US" sz="1400" dirty="0"/>
              <a:t> 각각 자신의 카메라를 관리한다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/>
              <a:t>카메라가 사용자의 정면과 측면에서 약 </a:t>
            </a:r>
            <a:r>
              <a:rPr lang="en-US" altLang="ko-KR" sz="1400" dirty="0"/>
              <a:t>2m</a:t>
            </a:r>
            <a:r>
              <a:rPr lang="ko-KR" altLang="en-US" sz="1400" dirty="0"/>
              <a:t>거리</a:t>
            </a:r>
            <a:r>
              <a:rPr lang="en-US" altLang="ko-KR" sz="1400" dirty="0"/>
              <a:t>, 1.6m</a:t>
            </a:r>
            <a:r>
              <a:rPr lang="ko-KR" altLang="en-US" sz="1400" dirty="0"/>
              <a:t> 높이에서 약 </a:t>
            </a:r>
            <a:r>
              <a:rPr lang="en-US" altLang="ko-KR" sz="1400" dirty="0"/>
              <a:t>30°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각도로 찍는다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400" dirty="0"/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/>
              <a:t>[tx2]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/>
              <a:t>운동종류에 대한 정보를 앱에서 받는다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600" b="1" dirty="0"/>
              <a:t>[AR</a:t>
            </a:r>
            <a:r>
              <a:rPr lang="ko-KR" altLang="en-US" sz="1600" b="1" dirty="0" err="1"/>
              <a:t>글래스</a:t>
            </a:r>
            <a:r>
              <a:rPr lang="en-US" altLang="ko-KR" sz="1600" b="1" dirty="0"/>
              <a:t>]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/>
              <a:t>올바른 자세를 보여줄 </a:t>
            </a:r>
            <a:r>
              <a:rPr lang="en-US" altLang="ko-KR" sz="1400" dirty="0"/>
              <a:t>3D</a:t>
            </a:r>
            <a:r>
              <a:rPr lang="ko-KR" altLang="en-US" sz="1400" dirty="0"/>
              <a:t>모델과 사용자의 자세를 보여줄 </a:t>
            </a:r>
            <a:r>
              <a:rPr lang="en-US" altLang="ko-KR" sz="1400" dirty="0"/>
              <a:t>skeleton</a:t>
            </a:r>
            <a:r>
              <a:rPr lang="ko-KR" altLang="en-US" sz="1400" dirty="0"/>
              <a:t>모델</a:t>
            </a:r>
            <a:r>
              <a:rPr lang="en-US" altLang="ko-KR" sz="1400" dirty="0"/>
              <a:t>, </a:t>
            </a:r>
            <a:r>
              <a:rPr lang="ko-KR" altLang="en-US" sz="1400" dirty="0"/>
              <a:t>올바른 자세의 </a:t>
            </a:r>
            <a:r>
              <a:rPr lang="en-US" altLang="ko-KR" sz="1400" dirty="0"/>
              <a:t>animation</a:t>
            </a:r>
            <a:r>
              <a:rPr lang="ko-KR" altLang="en-US" sz="1400" dirty="0"/>
              <a:t>파일이 이미 저장되어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dirty="0"/>
              <a:t>Skeleton </a:t>
            </a:r>
            <a:r>
              <a:rPr lang="ko-KR" altLang="en-US" sz="1400" dirty="0"/>
              <a:t>모델의 </a:t>
            </a:r>
            <a:r>
              <a:rPr lang="en-US" altLang="ko-KR" sz="1400" dirty="0"/>
              <a:t>Animation Controller</a:t>
            </a:r>
            <a:r>
              <a:rPr lang="ko-KR" altLang="en-US" sz="1400" dirty="0"/>
              <a:t>에는 운동 데이터를 받았을 때 </a:t>
            </a:r>
            <a:r>
              <a:rPr lang="en-US" altLang="ko-KR" sz="1400" dirty="0"/>
              <a:t>3D </a:t>
            </a:r>
            <a:r>
              <a:rPr lang="ko-KR" altLang="en-US" sz="1400" dirty="0"/>
              <a:t>좌표 값에 따라 움직이는</a:t>
            </a:r>
            <a:r>
              <a:rPr lang="en-US" altLang="ko-KR" sz="1400" dirty="0" err="1"/>
              <a:t>Openpose</a:t>
            </a:r>
            <a:r>
              <a:rPr lang="en-US" altLang="ko-KR" sz="1400" dirty="0"/>
              <a:t>-Rig</a:t>
            </a:r>
            <a:r>
              <a:rPr lang="ko-KR" altLang="en-US" sz="1400" dirty="0"/>
              <a:t>가 적용되어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dirty="0"/>
              <a:t>Main-Camera </a:t>
            </a:r>
            <a:r>
              <a:rPr lang="ko-KR" altLang="en-US" sz="1400" dirty="0"/>
              <a:t>대신 </a:t>
            </a:r>
            <a:r>
              <a:rPr lang="en-US" altLang="ko-KR" sz="1400" dirty="0" err="1"/>
              <a:t>NRCamera</a:t>
            </a:r>
            <a:r>
              <a:rPr lang="en-US" altLang="ko-KR" sz="1400" dirty="0"/>
              <a:t>-Rig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AR </a:t>
            </a:r>
            <a:r>
              <a:rPr lang="ko-KR" altLang="en-US" sz="1400" dirty="0" err="1"/>
              <a:t>글래스를</a:t>
            </a:r>
            <a:r>
              <a:rPr lang="ko-KR" altLang="en-US" sz="1400" dirty="0"/>
              <a:t> 통해 </a:t>
            </a:r>
            <a:r>
              <a:rPr lang="en-US" altLang="ko-KR" sz="1400" dirty="0"/>
              <a:t>3D </a:t>
            </a:r>
            <a:r>
              <a:rPr lang="ko-KR" altLang="en-US" sz="1400" dirty="0"/>
              <a:t>모델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/>
              <a:t>Skeleton </a:t>
            </a:r>
            <a:r>
              <a:rPr lang="ko-KR" altLang="en-US" sz="1400" dirty="0"/>
              <a:t>모델을 볼 수 있도록 설정되어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/>
              <a:t>사용자로부터 어떤 운동을 할 것인지 확인한다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/>
              <a:t>운동마다 인덱스를 지정해 운동을 구분한다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3489</Words>
  <Application>Microsoft Office PowerPoint</Application>
  <PresentationFormat>On-screen Show (4:3)</PresentationFormat>
  <Paragraphs>484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나눔고딕</vt:lpstr>
      <vt:lpstr>맑은 고딕</vt:lpstr>
      <vt:lpstr>arial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Andrew</cp:lastModifiedBy>
  <cp:revision>273</cp:revision>
  <dcterms:created xsi:type="dcterms:W3CDTF">2014-04-16T00:55:54Z</dcterms:created>
  <dcterms:modified xsi:type="dcterms:W3CDTF">2021-10-15T07:56:11Z</dcterms:modified>
</cp:coreProperties>
</file>