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70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99A8778-1342-46A3-9919-E35BF86FC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57EF2C24-6905-41A1-8845-15F437C9B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39B3EEF-4663-46B0-8071-83A645A0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BB7E-9AA3-4ADA-9206-4A8DD0AA96D1}" type="datetimeFigureOut">
              <a:rPr lang="ko-KR" altLang="en-US" smtClean="0"/>
              <a:pPr/>
              <a:t>2018-07-09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A614077-CEE9-4F6E-8437-1B489EC8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4FDBF61-DE29-4392-9A5F-8E8C4568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24AE-A0BD-4DDF-842E-425F87A3F9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39001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3F2E72E-6373-432B-A3FD-709A094C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F127DAD-707A-4436-9D93-B2D233960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CD06CFD-8EC2-4CB4-AD40-6ED39C0F4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BB7E-9AA3-4ADA-9206-4A8DD0AA96D1}" type="datetimeFigureOut">
              <a:rPr lang="ko-KR" altLang="en-US" smtClean="0"/>
              <a:pPr/>
              <a:t>2018-07-09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41AE7FF-48A8-4B86-B313-8E1989C96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027D647-D88D-409B-B45A-F7098940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24AE-A0BD-4DDF-842E-425F87A3F9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7676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0F89625-B5F7-433A-95BF-D4D8FD75E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B197021-69FF-4E85-A407-8C3636119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DBA757A-F3A0-4609-8AC4-E9DE36B5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BB7E-9AA3-4ADA-9206-4A8DD0AA96D1}" type="datetimeFigureOut">
              <a:rPr lang="ko-KR" altLang="en-US" smtClean="0"/>
              <a:pPr/>
              <a:t>2018-07-09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1178574-F3C5-40D6-A65F-10B70C0A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7D8288C-E721-4DE0-A751-913FCE48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24AE-A0BD-4DDF-842E-425F87A3F9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005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F83ECBB-BC8A-49AA-B9BC-149C16C6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0E84F67-9369-48B5-A7CE-C0E6A19A6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D2BDBCE-5F48-46E4-8303-CD8A66A73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BB7E-9AA3-4ADA-9206-4A8DD0AA96D1}" type="datetimeFigureOut">
              <a:rPr lang="ko-KR" altLang="en-US" smtClean="0"/>
              <a:pPr/>
              <a:t>2018-07-09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4C06CB5-0CFA-4D58-A412-B7AC3F3E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DCB964F-F7A7-46DB-80A1-4FBFAC930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24AE-A0BD-4DDF-842E-425F87A3F9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8538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4D4943-D3CA-41D0-92EF-51C861C0F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F5606F2-6326-41DC-B82C-15D1BE9EE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0B6A7EE-9410-49DC-8B99-431CA4B85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BB7E-9AA3-4ADA-9206-4A8DD0AA96D1}" type="datetimeFigureOut">
              <a:rPr lang="ko-KR" altLang="en-US" smtClean="0"/>
              <a:pPr/>
              <a:t>2018-07-09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AB3CA0-D4C7-45E8-B1AB-0812A726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AD7F64A-74B1-4264-9B2E-9FE5F93A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24AE-A0BD-4DDF-842E-425F87A3F9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3529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D5882AC-79EF-4DFA-A162-13104968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5F65113-E82D-49AC-B1D1-5D50AB791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C8700DB-6B75-4E53-945E-F6BC6E3D2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0F6EFE7-922A-41AF-BA78-2339B073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BB7E-9AA3-4ADA-9206-4A8DD0AA96D1}" type="datetimeFigureOut">
              <a:rPr lang="ko-KR" altLang="en-US" smtClean="0"/>
              <a:pPr/>
              <a:t>2018-07-09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3648BC2-0F74-4B19-925A-6B4BED3C6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3AB4541-3A74-42D7-8DD5-F74DB625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24AE-A0BD-4DDF-842E-425F87A3F9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223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59E71F-A01A-4B55-B147-CE5FE689E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A567796-A297-4F62-AE87-7E599D74A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C7BC86A-B2ED-4FEB-9643-9B7D0591C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113E72A9-231E-4CC5-882D-35599C959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85DA9587-6080-401F-A984-31D28AFB7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C7D10B9-E561-40F5-85DC-7F0BA30B8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BB7E-9AA3-4ADA-9206-4A8DD0AA96D1}" type="datetimeFigureOut">
              <a:rPr lang="ko-KR" altLang="en-US" smtClean="0"/>
              <a:pPr/>
              <a:t>2018-07-09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84BDB616-59D1-41B3-946F-E1797EA7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D67C797A-246D-4546-9FF9-336664A4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24AE-A0BD-4DDF-842E-425F87A3F9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9572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119CB1B-D7FF-4EFE-BDAF-5628D721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7127F001-56A0-488C-BDF9-D78AEE364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BB7E-9AA3-4ADA-9206-4A8DD0AA96D1}" type="datetimeFigureOut">
              <a:rPr lang="ko-KR" altLang="en-US" smtClean="0"/>
              <a:pPr/>
              <a:t>2018-07-09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AA864693-F086-40FD-886E-C4B5B667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6D057A56-B9BD-4230-A0FE-569A31B0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24AE-A0BD-4DDF-842E-425F87A3F9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1493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CF190AE2-858E-403B-A455-68A6E0F48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BB7E-9AA3-4ADA-9206-4A8DD0AA96D1}" type="datetimeFigureOut">
              <a:rPr lang="ko-KR" altLang="en-US" smtClean="0"/>
              <a:pPr/>
              <a:t>2018-07-09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59557030-D3FE-4C7F-B217-98C21511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017D954C-3740-4B96-8FC9-9A525321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24AE-A0BD-4DDF-842E-425F87A3F9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7824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F50AFDE-6582-4C11-8C7F-75FF2D7A5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FCE0465-7AE2-44CA-A69F-737014F75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A1EBC5F-D750-49C4-8FF4-0F005DC9B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A504B16-0876-45A6-9B86-7D69CE8F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BB7E-9AA3-4ADA-9206-4A8DD0AA96D1}" type="datetimeFigureOut">
              <a:rPr lang="ko-KR" altLang="en-US" smtClean="0"/>
              <a:pPr/>
              <a:t>2018-07-09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D435DCB-9ECD-4033-B8B0-234E1D18F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0BA870A-38C3-4E57-A1C2-C6DCAB32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24AE-A0BD-4DDF-842E-425F87A3F9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3991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E13A17D-C611-4CBB-8B7C-58762B6B5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9E15FA32-69E6-472C-914B-F428C72D2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07A6E8CA-A205-45DA-B4F9-10414656A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BFD6BF3-87D5-4061-9F92-AD051548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BB7E-9AA3-4ADA-9206-4A8DD0AA96D1}" type="datetimeFigureOut">
              <a:rPr lang="ko-KR" altLang="en-US" smtClean="0"/>
              <a:pPr/>
              <a:t>2018-07-09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A320F4B-A3B8-4E6F-B874-8F60EEE7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EFB43A0-1937-469E-BA56-B6383899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24AE-A0BD-4DDF-842E-425F87A3F9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6835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0AD205E-B62E-4BA3-9AE9-1ECE3E7DE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8D4199D-72B9-4D37-B317-9134C28F2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EC7A577-BDA7-4B65-B71F-D52CF24F3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FBB7E-9AA3-4ADA-9206-4A8DD0AA96D1}" type="datetimeFigureOut">
              <a:rPr lang="ko-KR" altLang="en-US" smtClean="0"/>
              <a:pPr/>
              <a:t>2018-07-09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334954A-910E-4F14-AE60-0EA7ABF09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487E2CC-93CA-48E5-871B-0F7547F58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624AE-A0BD-4DDF-842E-425F87A3F9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069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7853363-7FC0-4AD0-837B-E01DC703A1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RC</a:t>
            </a:r>
            <a:r>
              <a:rPr lang="ko-KR" altLang="en-US" dirty="0"/>
              <a:t>카 시뮬레이션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09E3072-6475-46A1-9105-514BE2F1407D}"/>
              </a:ext>
            </a:extLst>
          </p:cNvPr>
          <p:cNvSpPr/>
          <p:nvPr/>
        </p:nvSpPr>
        <p:spPr>
          <a:xfrm>
            <a:off x="64655" y="64656"/>
            <a:ext cx="12053454" cy="6714836"/>
          </a:xfrm>
          <a:prstGeom prst="rect">
            <a:avLst/>
          </a:prstGeom>
          <a:noFill/>
          <a:ln w="603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제목 2">
            <a:extLst>
              <a:ext uri="{FF2B5EF4-FFF2-40B4-BE49-F238E27FC236}">
                <a16:creationId xmlns="" xmlns:a16="http://schemas.microsoft.com/office/drawing/2014/main" id="{D3F6942B-88B2-4D1D-BE48-FAAE31F31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7289" y="3602038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 </a:t>
            </a:r>
            <a:r>
              <a:rPr lang="ko-KR" altLang="en-US" dirty="0"/>
              <a:t>작품세미나</a:t>
            </a:r>
          </a:p>
        </p:txBody>
      </p:sp>
    </p:spTree>
    <p:extLst>
      <p:ext uri="{BB962C8B-B14F-4D97-AF65-F5344CB8AC3E}">
        <p14:creationId xmlns="" xmlns:p14="http://schemas.microsoft.com/office/powerpoint/2010/main" val="172350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75EEC279-F60A-4228-9DCD-1CB8D137E8D6}"/>
              </a:ext>
            </a:extLst>
          </p:cNvPr>
          <p:cNvSpPr/>
          <p:nvPr/>
        </p:nvSpPr>
        <p:spPr>
          <a:xfrm>
            <a:off x="64655" y="64656"/>
            <a:ext cx="12053454" cy="6714836"/>
          </a:xfrm>
          <a:prstGeom prst="rect">
            <a:avLst/>
          </a:prstGeom>
          <a:noFill/>
          <a:ln w="603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9BA2DD3-0481-4992-89C6-85F66AB291C0}"/>
              </a:ext>
            </a:extLst>
          </p:cNvPr>
          <p:cNvSpPr/>
          <p:nvPr/>
        </p:nvSpPr>
        <p:spPr>
          <a:xfrm>
            <a:off x="275208" y="445380"/>
            <a:ext cx="41561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자재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56CCD56D-F851-4389-973E-C4399A834A22}"/>
              </a:ext>
            </a:extLst>
          </p:cNvPr>
          <p:cNvGrpSpPr/>
          <p:nvPr/>
        </p:nvGrpSpPr>
        <p:grpSpPr>
          <a:xfrm>
            <a:off x="275208" y="1461043"/>
            <a:ext cx="11398301" cy="5018103"/>
            <a:chOff x="275208" y="1461043"/>
            <a:chExt cx="11398301" cy="5018103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C34A33F8-F92D-4727-B689-F1266B692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208" y="1461043"/>
              <a:ext cx="6690804" cy="501810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="" xmlns:a16="http://schemas.microsoft.com/office/drawing/2014/main" id="{956C0680-3DE9-4E09-8109-CF0157A6E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2705" y="1461043"/>
              <a:ext cx="6690804" cy="50181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59798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75EEC279-F60A-4228-9DCD-1CB8D137E8D6}"/>
              </a:ext>
            </a:extLst>
          </p:cNvPr>
          <p:cNvSpPr/>
          <p:nvPr/>
        </p:nvSpPr>
        <p:spPr>
          <a:xfrm>
            <a:off x="64655" y="64656"/>
            <a:ext cx="12053454" cy="6714836"/>
          </a:xfrm>
          <a:prstGeom prst="rect">
            <a:avLst/>
          </a:prstGeom>
          <a:noFill/>
          <a:ln w="603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ABEC3E5-410D-494A-A1A9-160649C7D8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923" y="297412"/>
            <a:ext cx="7081520" cy="648208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F53052E-C66C-488E-BB35-E773080E30B2}"/>
              </a:ext>
            </a:extLst>
          </p:cNvPr>
          <p:cNvSpPr/>
          <p:nvPr/>
        </p:nvSpPr>
        <p:spPr>
          <a:xfrm>
            <a:off x="275208" y="445380"/>
            <a:ext cx="41561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회로도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21CBAF2-9AEA-444F-B9F2-55193542BDD7}"/>
              </a:ext>
            </a:extLst>
          </p:cNvPr>
          <p:cNvSpPr/>
          <p:nvPr/>
        </p:nvSpPr>
        <p:spPr>
          <a:xfrm>
            <a:off x="3098307" y="6098959"/>
            <a:ext cx="1509204" cy="541538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Atmega</a:t>
            </a:r>
            <a:r>
              <a:rPr lang="en-US" altLang="ko-KR" dirty="0"/>
              <a:t> 128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23B28D1-C4C5-4B49-8A0C-88CCDED2F8A3}"/>
              </a:ext>
            </a:extLst>
          </p:cNvPr>
          <p:cNvSpPr/>
          <p:nvPr/>
        </p:nvSpPr>
        <p:spPr>
          <a:xfrm>
            <a:off x="1883546" y="2771312"/>
            <a:ext cx="1509204" cy="541538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ISP </a:t>
            </a:r>
            <a:r>
              <a:rPr lang="ko-KR" altLang="en-US" dirty="0" err="1"/>
              <a:t>다운로더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E46DE57-F84D-4498-AD39-595CA5BAA56B}"/>
              </a:ext>
            </a:extLst>
          </p:cNvPr>
          <p:cNvSpPr/>
          <p:nvPr/>
        </p:nvSpPr>
        <p:spPr>
          <a:xfrm>
            <a:off x="7129086" y="297412"/>
            <a:ext cx="1659807" cy="541538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모터 드라이버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1B67989D-B369-4560-8872-AAC4857B12FC}"/>
              </a:ext>
            </a:extLst>
          </p:cNvPr>
          <p:cNvSpPr/>
          <p:nvPr/>
        </p:nvSpPr>
        <p:spPr>
          <a:xfrm>
            <a:off x="8502265" y="1461043"/>
            <a:ext cx="1786954" cy="541538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2940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09E3072-6475-46A1-9105-514BE2F1407D}"/>
              </a:ext>
            </a:extLst>
          </p:cNvPr>
          <p:cNvSpPr/>
          <p:nvPr/>
        </p:nvSpPr>
        <p:spPr>
          <a:xfrm>
            <a:off x="64655" y="64656"/>
            <a:ext cx="12053454" cy="6714836"/>
          </a:xfrm>
          <a:prstGeom prst="rect">
            <a:avLst/>
          </a:prstGeom>
          <a:noFill/>
          <a:ln w="603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B390C849-6B24-47A1-A3B6-FB97CB38A8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981" y="181034"/>
            <a:ext cx="4846320" cy="648208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E4D29D8-7394-4E79-8381-818C6015889A}"/>
              </a:ext>
            </a:extLst>
          </p:cNvPr>
          <p:cNvSpPr/>
          <p:nvPr/>
        </p:nvSpPr>
        <p:spPr>
          <a:xfrm>
            <a:off x="275208" y="445380"/>
            <a:ext cx="41561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모터 제어</a:t>
            </a:r>
          </a:p>
        </p:txBody>
      </p:sp>
      <p:sp>
        <p:nvSpPr>
          <p:cNvPr id="9" name="제목 1">
            <a:extLst>
              <a:ext uri="{FF2B5EF4-FFF2-40B4-BE49-F238E27FC236}">
                <a16:creationId xmlns="" xmlns:a16="http://schemas.microsoft.com/office/drawing/2014/main" id="{7F3B4A69-2BD6-4DC0-AF60-DDF1EF17FF72}"/>
              </a:ext>
            </a:extLst>
          </p:cNvPr>
          <p:cNvSpPr txBox="1">
            <a:spLocks/>
          </p:cNvSpPr>
          <p:nvPr/>
        </p:nvSpPr>
        <p:spPr>
          <a:xfrm>
            <a:off x="387540" y="1428264"/>
            <a:ext cx="5343304" cy="7686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/>
              <a:t>1) </a:t>
            </a:r>
            <a:r>
              <a:rPr lang="ko-KR" altLang="en-US" sz="3200" dirty="0"/>
              <a:t>속도 제어 </a:t>
            </a:r>
            <a:r>
              <a:rPr lang="en-US" altLang="ko-KR" sz="3200" dirty="0"/>
              <a:t>=&gt; DC </a:t>
            </a:r>
            <a:r>
              <a:rPr lang="ko-KR" altLang="en-US" sz="3200" dirty="0"/>
              <a:t>모터</a:t>
            </a:r>
            <a:endParaRPr lang="en-US" altLang="ko-KR" sz="3200" dirty="0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4FF1C6BA-020B-47D1-95FA-8CCB83983945}"/>
              </a:ext>
            </a:extLst>
          </p:cNvPr>
          <p:cNvSpPr txBox="1">
            <a:spLocks/>
          </p:cNvSpPr>
          <p:nvPr/>
        </p:nvSpPr>
        <p:spPr>
          <a:xfrm>
            <a:off x="387539" y="3176188"/>
            <a:ext cx="4691455" cy="7686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/>
              <a:t>2) </a:t>
            </a:r>
            <a:r>
              <a:rPr lang="ko-KR" altLang="en-US" sz="3200" dirty="0"/>
              <a:t>방향 제어 </a:t>
            </a:r>
            <a:r>
              <a:rPr lang="en-US" altLang="ko-KR" sz="3200" dirty="0"/>
              <a:t>=&gt; </a:t>
            </a:r>
            <a:r>
              <a:rPr lang="ko-KR" altLang="en-US" sz="3200" dirty="0" err="1"/>
              <a:t>서보</a:t>
            </a:r>
            <a:r>
              <a:rPr lang="ko-KR" altLang="en-US" sz="3200" dirty="0"/>
              <a:t> 모터</a:t>
            </a:r>
            <a:endParaRPr lang="en-US" altLang="ko-KR" sz="3200" dirty="0"/>
          </a:p>
        </p:txBody>
      </p:sp>
      <p:sp>
        <p:nvSpPr>
          <p:cNvPr id="11" name="제목 1">
            <a:extLst>
              <a:ext uri="{FF2B5EF4-FFF2-40B4-BE49-F238E27FC236}">
                <a16:creationId xmlns="" xmlns:a16="http://schemas.microsoft.com/office/drawing/2014/main" id="{32EEA6FA-F608-48AA-84B3-B50887907E3C}"/>
              </a:ext>
            </a:extLst>
          </p:cNvPr>
          <p:cNvSpPr txBox="1">
            <a:spLocks/>
          </p:cNvSpPr>
          <p:nvPr/>
        </p:nvSpPr>
        <p:spPr>
          <a:xfrm>
            <a:off x="387539" y="4924112"/>
            <a:ext cx="4691455" cy="7686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/>
              <a:t>3) </a:t>
            </a:r>
            <a:r>
              <a:rPr lang="ko-KR" altLang="en-US" sz="3200" dirty="0"/>
              <a:t>모터 드라이버</a:t>
            </a:r>
            <a:endParaRPr lang="en-US" altLang="ko-KR" sz="3200" dirty="0"/>
          </a:p>
        </p:txBody>
      </p:sp>
    </p:spTree>
    <p:extLst>
      <p:ext uri="{BB962C8B-B14F-4D97-AF65-F5344CB8AC3E}">
        <p14:creationId xmlns="" xmlns:p14="http://schemas.microsoft.com/office/powerpoint/2010/main" val="140773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09E3072-6475-46A1-9105-514BE2F1407D}"/>
              </a:ext>
            </a:extLst>
          </p:cNvPr>
          <p:cNvSpPr/>
          <p:nvPr/>
        </p:nvSpPr>
        <p:spPr>
          <a:xfrm>
            <a:off x="64655" y="64656"/>
            <a:ext cx="12053454" cy="6714836"/>
          </a:xfrm>
          <a:prstGeom prst="rect">
            <a:avLst/>
          </a:prstGeom>
          <a:noFill/>
          <a:ln w="603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1215EC9-7BE0-43AA-87D8-1C450830D3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2" y="1841767"/>
            <a:ext cx="5598160" cy="410464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243281E-15AD-4FE5-88C6-51573B38FC29}"/>
              </a:ext>
            </a:extLst>
          </p:cNvPr>
          <p:cNvSpPr/>
          <p:nvPr/>
        </p:nvSpPr>
        <p:spPr>
          <a:xfrm>
            <a:off x="275207" y="445380"/>
            <a:ext cx="50780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시리얼 통신</a:t>
            </a:r>
            <a:r>
              <a:rPr lang="en-US" altLang="ko-KR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(1)</a:t>
            </a:r>
            <a:endParaRPr lang="ko-KR" altLang="en-US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B1B1FDEF-E1BB-45B5-9964-0546CD90388D}"/>
              </a:ext>
            </a:extLst>
          </p:cNvPr>
          <p:cNvSpPr txBox="1">
            <a:spLocks/>
          </p:cNvSpPr>
          <p:nvPr/>
        </p:nvSpPr>
        <p:spPr>
          <a:xfrm>
            <a:off x="6064019" y="487534"/>
            <a:ext cx="5343304" cy="7686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/>
              <a:t>1) UART </a:t>
            </a:r>
            <a:r>
              <a:rPr lang="ko-KR" altLang="en-US" sz="3200" dirty="0"/>
              <a:t>통신</a:t>
            </a:r>
            <a:endParaRPr lang="en-US" altLang="ko-KR" sz="3200" dirty="0"/>
          </a:p>
        </p:txBody>
      </p:sp>
      <p:sp>
        <p:nvSpPr>
          <p:cNvPr id="9" name="제목 1">
            <a:extLst>
              <a:ext uri="{FF2B5EF4-FFF2-40B4-BE49-F238E27FC236}">
                <a16:creationId xmlns="" xmlns:a16="http://schemas.microsoft.com/office/drawing/2014/main" id="{20E4E61F-179F-4943-8C77-D91866FC4855}"/>
              </a:ext>
            </a:extLst>
          </p:cNvPr>
          <p:cNvSpPr txBox="1">
            <a:spLocks/>
          </p:cNvSpPr>
          <p:nvPr/>
        </p:nvSpPr>
        <p:spPr>
          <a:xfrm>
            <a:off x="6064019" y="2264645"/>
            <a:ext cx="4691455" cy="7686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/>
              <a:t>2) SPI </a:t>
            </a:r>
            <a:r>
              <a:rPr lang="ko-KR" altLang="en-US" sz="3200" dirty="0"/>
              <a:t>통신</a:t>
            </a:r>
            <a:endParaRPr lang="en-US" altLang="ko-KR" sz="3200" dirty="0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EF886D00-98DE-4CB6-9F6B-45A259E36FF8}"/>
              </a:ext>
            </a:extLst>
          </p:cNvPr>
          <p:cNvSpPr txBox="1">
            <a:spLocks/>
          </p:cNvSpPr>
          <p:nvPr/>
        </p:nvSpPr>
        <p:spPr>
          <a:xfrm>
            <a:off x="6064018" y="4522068"/>
            <a:ext cx="4691455" cy="7686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/>
              <a:t>3) I2C </a:t>
            </a:r>
            <a:r>
              <a:rPr lang="ko-KR" altLang="en-US" sz="3200" dirty="0"/>
              <a:t>통신</a:t>
            </a:r>
            <a:endParaRPr lang="en-US" altLang="ko-KR" sz="3200" dirty="0"/>
          </a:p>
        </p:txBody>
      </p:sp>
      <p:pic>
        <p:nvPicPr>
          <p:cNvPr id="1028" name="Picture 4" descr="https://3.bp.blogspot.com/-qXUTvk4fYfw/WcpOPD0B3xI/AAAAAAAAJqQ/1ny_Z_y8UJcdYe1ntgbdZQPvHSeyVrJwgCLcBGAs/s1600/Uart%2BInterface_Diagram.jpg">
            <a:extLst>
              <a:ext uri="{FF2B5EF4-FFF2-40B4-BE49-F238E27FC236}">
                <a16:creationId xmlns="" xmlns:a16="http://schemas.microsoft.com/office/drawing/2014/main" id="{1BADD7B4-A601-4F69-8CEB-824ADEC8D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330" y="344535"/>
            <a:ext cx="2733675" cy="19621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4.bp.blogspot.com/-SQVrkqUcOSs/WcpOSi1I9DI/AAAAAAAAJqU/PICyT78YFfYj_dtdBLUj6mHKLs1PoySbgCLcBGAs/s1600/SPI%2BInterface%2BDiagram.jpg">
            <a:extLst>
              <a:ext uri="{FF2B5EF4-FFF2-40B4-BE49-F238E27FC236}">
                <a16:creationId xmlns="" xmlns:a16="http://schemas.microsoft.com/office/drawing/2014/main" id="{23EBAD92-52C7-4F01-8BCC-4BB86C7AE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330" y="2325192"/>
            <a:ext cx="2733675" cy="22619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3.bp.blogspot.com/-9569280R7AE/WcpOWYVHS6I/AAAAAAAAJqY/kYuiSHRU1j0mHVSu8zM1_DTCuOuJaY6vQCLcBGAs/s1600/I2C%2BInterface%2BDiagram.jpg">
            <a:extLst>
              <a:ext uri="{FF2B5EF4-FFF2-40B4-BE49-F238E27FC236}">
                <a16:creationId xmlns="" xmlns:a16="http://schemas.microsoft.com/office/drawing/2014/main" id="{A4CC82A5-3926-4C0C-A3C4-5B87C5808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329" y="4522068"/>
            <a:ext cx="2733675" cy="21643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4075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09E3072-6475-46A1-9105-514BE2F1407D}"/>
              </a:ext>
            </a:extLst>
          </p:cNvPr>
          <p:cNvSpPr/>
          <p:nvPr/>
        </p:nvSpPr>
        <p:spPr>
          <a:xfrm>
            <a:off x="64655" y="64656"/>
            <a:ext cx="12053454" cy="6714836"/>
          </a:xfrm>
          <a:prstGeom prst="rect">
            <a:avLst/>
          </a:prstGeom>
          <a:noFill/>
          <a:ln w="603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243281E-15AD-4FE5-88C6-51573B38FC29}"/>
              </a:ext>
            </a:extLst>
          </p:cNvPr>
          <p:cNvSpPr/>
          <p:nvPr/>
        </p:nvSpPr>
        <p:spPr>
          <a:xfrm>
            <a:off x="275207" y="445380"/>
            <a:ext cx="50158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시리얼 통신</a:t>
            </a:r>
            <a:r>
              <a:rPr lang="en-US" altLang="ko-KR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(2)</a:t>
            </a:r>
            <a:endParaRPr lang="ko-KR" altLang="en-US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2" descr="alt text">
            <a:extLst>
              <a:ext uri="{FF2B5EF4-FFF2-40B4-BE49-F238E27FC236}">
                <a16:creationId xmlns="" xmlns:a16="http://schemas.microsoft.com/office/drawing/2014/main" id="{F254D5D3-90E1-4A8B-9485-EC6D7A195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9" y="1461043"/>
            <a:ext cx="6041254" cy="51350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>
            <a:extLst>
              <a:ext uri="{FF2B5EF4-FFF2-40B4-BE49-F238E27FC236}">
                <a16:creationId xmlns="" xmlns:a16="http://schemas.microsoft.com/office/drawing/2014/main" id="{BF6A1A5B-DDD0-44AA-92EA-8E7B59F7A45A}"/>
              </a:ext>
            </a:extLst>
          </p:cNvPr>
          <p:cNvSpPr txBox="1">
            <a:spLocks/>
          </p:cNvSpPr>
          <p:nvPr/>
        </p:nvSpPr>
        <p:spPr>
          <a:xfrm>
            <a:off x="6595613" y="5822689"/>
            <a:ext cx="4691455" cy="7686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/>
              <a:t>&lt;== SPI </a:t>
            </a:r>
            <a:r>
              <a:rPr lang="ko-KR" altLang="en-US" sz="3200" dirty="0"/>
              <a:t>통신</a:t>
            </a:r>
            <a:endParaRPr lang="en-US" altLang="ko-KR" sz="3200" dirty="0"/>
          </a:p>
        </p:txBody>
      </p:sp>
      <p:sp>
        <p:nvSpPr>
          <p:cNvPr id="2" name="타원 1">
            <a:extLst>
              <a:ext uri="{FF2B5EF4-FFF2-40B4-BE49-F238E27FC236}">
                <a16:creationId xmlns="" xmlns:a16="http://schemas.microsoft.com/office/drawing/2014/main" id="{3C41E950-0E7A-49AA-B429-257D35337C04}"/>
              </a:ext>
            </a:extLst>
          </p:cNvPr>
          <p:cNvSpPr/>
          <p:nvPr/>
        </p:nvSpPr>
        <p:spPr>
          <a:xfrm>
            <a:off x="7904747" y="1628703"/>
            <a:ext cx="1740023" cy="149144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라즈베리파이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326EC761-5264-4735-8FDE-9C4DB9C8A86E}"/>
              </a:ext>
            </a:extLst>
          </p:cNvPr>
          <p:cNvSpPr/>
          <p:nvPr/>
        </p:nvSpPr>
        <p:spPr>
          <a:xfrm>
            <a:off x="5879218" y="2230113"/>
            <a:ext cx="1393794" cy="11452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페달 센서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EB19F140-0135-4D37-ADA3-AB770BCB3AC5}"/>
              </a:ext>
            </a:extLst>
          </p:cNvPr>
          <p:cNvSpPr/>
          <p:nvPr/>
        </p:nvSpPr>
        <p:spPr>
          <a:xfrm>
            <a:off x="7049462" y="3804602"/>
            <a:ext cx="1393794" cy="11452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운전대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 센서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FC054612-E85A-417A-B314-0FDF3B1938B3}"/>
              </a:ext>
            </a:extLst>
          </p:cNvPr>
          <p:cNvSpPr/>
          <p:nvPr/>
        </p:nvSpPr>
        <p:spPr>
          <a:xfrm>
            <a:off x="9128555" y="3804602"/>
            <a:ext cx="1393794" cy="11452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자이로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센서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D9CD7E24-C392-489E-B8AA-8B17B2D7707C}"/>
              </a:ext>
            </a:extLst>
          </p:cNvPr>
          <p:cNvSpPr/>
          <p:nvPr/>
        </p:nvSpPr>
        <p:spPr>
          <a:xfrm>
            <a:off x="10335262" y="2230113"/>
            <a:ext cx="1393794" cy="11452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Atmega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128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41B21719-F510-42B2-8F60-DA9B578A517B}"/>
              </a:ext>
            </a:extLst>
          </p:cNvPr>
          <p:cNvCxnSpPr>
            <a:stCxn id="9" idx="3"/>
            <a:endCxn id="2" idx="2"/>
          </p:cNvCxnSpPr>
          <p:nvPr/>
        </p:nvCxnSpPr>
        <p:spPr>
          <a:xfrm flipV="1">
            <a:off x="7273012" y="2374428"/>
            <a:ext cx="631735" cy="42829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2912012A-4E3C-43F0-8950-F4153E131426}"/>
              </a:ext>
            </a:extLst>
          </p:cNvPr>
          <p:cNvCxnSpPr>
            <a:stCxn id="2" idx="3"/>
            <a:endCxn id="11" idx="0"/>
          </p:cNvCxnSpPr>
          <p:nvPr/>
        </p:nvCxnSpPr>
        <p:spPr>
          <a:xfrm flipH="1">
            <a:off x="7746359" y="2901734"/>
            <a:ext cx="413208" cy="90286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4FB9E5DB-0525-40B8-8A9A-19BD454BF462}"/>
              </a:ext>
            </a:extLst>
          </p:cNvPr>
          <p:cNvCxnSpPr>
            <a:stCxn id="2" idx="6"/>
            <a:endCxn id="13" idx="1"/>
          </p:cNvCxnSpPr>
          <p:nvPr/>
        </p:nvCxnSpPr>
        <p:spPr>
          <a:xfrm>
            <a:off x="9644770" y="2374428"/>
            <a:ext cx="690492" cy="42829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B36451E7-B2CE-4452-9547-F3C8C5437688}"/>
              </a:ext>
            </a:extLst>
          </p:cNvPr>
          <p:cNvCxnSpPr>
            <a:stCxn id="2" idx="5"/>
            <a:endCxn id="12" idx="0"/>
          </p:cNvCxnSpPr>
          <p:nvPr/>
        </p:nvCxnSpPr>
        <p:spPr>
          <a:xfrm>
            <a:off x="9389950" y="2901734"/>
            <a:ext cx="435502" cy="90286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2726DF38-DDD0-4D14-9CC4-1A4455CCEA19}"/>
              </a:ext>
            </a:extLst>
          </p:cNvPr>
          <p:cNvSpPr/>
          <p:nvPr/>
        </p:nvSpPr>
        <p:spPr>
          <a:xfrm>
            <a:off x="9128555" y="1129582"/>
            <a:ext cx="16311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Master</a:t>
            </a:r>
            <a:endParaRPr lang="ko-KR" altLang="en-US" sz="3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BAB8CAD3-2AEA-4AE6-A011-D193656FB77C}"/>
              </a:ext>
            </a:extLst>
          </p:cNvPr>
          <p:cNvSpPr/>
          <p:nvPr/>
        </p:nvSpPr>
        <p:spPr>
          <a:xfrm>
            <a:off x="10560819" y="4059783"/>
            <a:ext cx="16311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Slave</a:t>
            </a:r>
            <a:endParaRPr lang="ko-KR" altLang="en-US" sz="3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561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3212" y="322652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계획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09E3072-6475-46A1-9105-514BE2F1407D}"/>
              </a:ext>
            </a:extLst>
          </p:cNvPr>
          <p:cNvSpPr/>
          <p:nvPr/>
        </p:nvSpPr>
        <p:spPr>
          <a:xfrm>
            <a:off x="64655" y="64656"/>
            <a:ext cx="12053454" cy="6714836"/>
          </a:xfrm>
          <a:prstGeom prst="rect">
            <a:avLst/>
          </a:prstGeom>
          <a:noFill/>
          <a:ln w="603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3"/>
          <p:cNvGrpSpPr/>
          <p:nvPr/>
        </p:nvGrpSpPr>
        <p:grpSpPr>
          <a:xfrm>
            <a:off x="652435" y="1441575"/>
            <a:ext cx="953717" cy="3733687"/>
            <a:chOff x="722683" y="1441576"/>
            <a:chExt cx="953717" cy="3733687"/>
          </a:xfrm>
        </p:grpSpPr>
        <p:sp>
          <p:nvSpPr>
            <p:cNvPr id="5" name="직사각형 4"/>
            <p:cNvSpPr/>
            <p:nvPr/>
          </p:nvSpPr>
          <p:spPr>
            <a:xfrm>
              <a:off x="723705" y="1441576"/>
              <a:ext cx="952695" cy="929269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dirty="0" smtClean="0">
                  <a:solidFill>
                    <a:schemeClr val="tx1"/>
                  </a:solidFill>
                </a:rPr>
                <a:t>4</a:t>
              </a:r>
              <a:r>
                <a:rPr lang="ko-KR" altLang="en-US" sz="3500" dirty="0" smtClean="0">
                  <a:solidFill>
                    <a:schemeClr val="tx1"/>
                  </a:solidFill>
                </a:rPr>
                <a:t>월</a:t>
              </a:r>
              <a:endParaRPr lang="ko-KR" altLang="en-US" sz="35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22684" y="2370845"/>
              <a:ext cx="952695" cy="929269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dirty="0" smtClean="0">
                  <a:solidFill>
                    <a:schemeClr val="tx1"/>
                  </a:solidFill>
                </a:rPr>
                <a:t>5</a:t>
              </a:r>
              <a:r>
                <a:rPr lang="ko-KR" altLang="en-US" sz="3500" dirty="0" smtClean="0">
                  <a:solidFill>
                    <a:schemeClr val="tx1"/>
                  </a:solidFill>
                </a:rPr>
                <a:t>월</a:t>
              </a:r>
              <a:endParaRPr lang="ko-KR" altLang="en-US" sz="35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22684" y="3300114"/>
              <a:ext cx="952695" cy="9292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dirty="0" smtClean="0">
                  <a:solidFill>
                    <a:schemeClr val="tx1"/>
                  </a:solidFill>
                </a:rPr>
                <a:t>6</a:t>
              </a:r>
              <a:r>
                <a:rPr lang="ko-KR" altLang="en-US" sz="3500" dirty="0" smtClean="0">
                  <a:solidFill>
                    <a:schemeClr val="tx1"/>
                  </a:solidFill>
                </a:rPr>
                <a:t>월</a:t>
              </a:r>
              <a:endParaRPr lang="ko-KR" altLang="en-US" sz="35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22683" y="4245994"/>
              <a:ext cx="952695" cy="9292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dirty="0" smtClean="0">
                  <a:solidFill>
                    <a:schemeClr val="tx1"/>
                  </a:solidFill>
                </a:rPr>
                <a:t>7</a:t>
              </a:r>
              <a:r>
                <a:rPr lang="ko-KR" altLang="en-US" sz="3500" dirty="0" smtClean="0">
                  <a:solidFill>
                    <a:schemeClr val="tx1"/>
                  </a:solidFill>
                </a:rPr>
                <a:t>월</a:t>
              </a:r>
              <a:endParaRPr lang="ko-KR" altLang="en-US" sz="3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25"/>
          <p:cNvGrpSpPr/>
          <p:nvPr/>
        </p:nvGrpSpPr>
        <p:grpSpPr>
          <a:xfrm>
            <a:off x="2422534" y="1441576"/>
            <a:ext cx="2628437" cy="3724647"/>
            <a:chOff x="2193934" y="1441576"/>
            <a:chExt cx="2628437" cy="3724647"/>
          </a:xfrm>
        </p:grpSpPr>
        <p:sp>
          <p:nvSpPr>
            <p:cNvPr id="6" name="직사각형 5"/>
            <p:cNvSpPr/>
            <p:nvPr/>
          </p:nvSpPr>
          <p:spPr>
            <a:xfrm>
              <a:off x="2193936" y="1441576"/>
              <a:ext cx="2628435" cy="929269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 smtClean="0">
                  <a:solidFill>
                    <a:schemeClr val="tx1"/>
                  </a:solidFill>
                </a:rPr>
                <a:t>아이디어 구체화</a:t>
              </a:r>
              <a:endParaRPr lang="ko-KR" altLang="en-US" sz="25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193936" y="2372076"/>
              <a:ext cx="2628435" cy="929269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 smtClean="0">
                  <a:solidFill>
                    <a:schemeClr val="tx1"/>
                  </a:solidFill>
                </a:rPr>
                <a:t>하드웨어 설계 및</a:t>
              </a:r>
              <a:r>
                <a:rPr lang="en-US" altLang="ko-KR" sz="2500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2500" dirty="0" smtClean="0">
                  <a:solidFill>
                    <a:schemeClr val="tx1"/>
                  </a:solidFill>
                </a:rPr>
              </a:br>
              <a:r>
                <a:rPr lang="ko-KR" altLang="en-US" sz="2500" dirty="0" smtClean="0">
                  <a:solidFill>
                    <a:schemeClr val="tx1"/>
                  </a:solidFill>
                </a:rPr>
                <a:t>영상 출력 테스트</a:t>
              </a:r>
              <a:endParaRPr lang="ko-KR" altLang="en-US" sz="25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93935" y="3306454"/>
              <a:ext cx="2628435" cy="9292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 smtClean="0">
                  <a:solidFill>
                    <a:schemeClr val="tx1"/>
                  </a:solidFill>
                </a:rPr>
                <a:t>3D </a:t>
              </a:r>
              <a:r>
                <a:rPr lang="ko-KR" altLang="en-US" sz="2500" dirty="0" smtClean="0">
                  <a:solidFill>
                    <a:schemeClr val="tx1"/>
                  </a:solidFill>
                </a:rPr>
                <a:t>도면 디자인</a:t>
              </a:r>
              <a:r>
                <a:rPr lang="en-US" altLang="ko-KR" sz="2500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2500" dirty="0" smtClean="0">
                  <a:solidFill>
                    <a:schemeClr val="tx1"/>
                  </a:solidFill>
                </a:rPr>
              </a:br>
              <a:r>
                <a:rPr lang="ko-KR" altLang="en-US" sz="2500" dirty="0" smtClean="0">
                  <a:solidFill>
                    <a:schemeClr val="tx1"/>
                  </a:solidFill>
                </a:rPr>
                <a:t>및 출력</a:t>
              </a:r>
              <a:endParaRPr lang="ko-KR" altLang="en-US" sz="25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193934" y="4236954"/>
              <a:ext cx="2628435" cy="9292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 smtClean="0">
                  <a:solidFill>
                    <a:schemeClr val="tx1"/>
                  </a:solidFill>
                </a:rPr>
                <a:t>모터 제어 및 </a:t>
              </a:r>
              <a:r>
                <a:rPr lang="en-US" altLang="ko-KR" sz="2500" dirty="0">
                  <a:solidFill>
                    <a:schemeClr val="tx1"/>
                  </a:solidFill>
                </a:rPr>
                <a:t/>
              </a:r>
              <a:br>
                <a:rPr lang="en-US" altLang="ko-KR" sz="2500" dirty="0">
                  <a:solidFill>
                    <a:schemeClr val="tx1"/>
                  </a:solidFill>
                </a:rPr>
              </a:br>
              <a:r>
                <a:rPr lang="ko-KR" altLang="en-US" sz="2500" dirty="0" smtClean="0">
                  <a:solidFill>
                    <a:schemeClr val="tx1"/>
                  </a:solidFill>
                </a:rPr>
                <a:t>제어 장치 만들기</a:t>
              </a:r>
              <a:endParaRPr lang="ko-KR" altLang="en-US" sz="2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22"/>
          <p:cNvGrpSpPr/>
          <p:nvPr/>
        </p:nvGrpSpPr>
        <p:grpSpPr>
          <a:xfrm>
            <a:off x="6244257" y="1441574"/>
            <a:ext cx="1124287" cy="3717077"/>
            <a:chOff x="6147371" y="1441575"/>
            <a:chExt cx="1124287" cy="3717077"/>
          </a:xfrm>
        </p:grpSpPr>
        <p:sp>
          <p:nvSpPr>
            <p:cNvPr id="10" name="직사각형 9"/>
            <p:cNvSpPr/>
            <p:nvPr/>
          </p:nvSpPr>
          <p:spPr>
            <a:xfrm>
              <a:off x="6147371" y="1441575"/>
              <a:ext cx="1124287" cy="929269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dirty="0">
                  <a:solidFill>
                    <a:schemeClr val="tx1"/>
                  </a:solidFill>
                </a:rPr>
                <a:t>8</a:t>
              </a:r>
              <a:r>
                <a:rPr lang="ko-KR" altLang="en-US" sz="3500" dirty="0" smtClean="0">
                  <a:solidFill>
                    <a:schemeClr val="tx1"/>
                  </a:solidFill>
                </a:rPr>
                <a:t>월</a:t>
              </a:r>
              <a:endParaRPr lang="ko-KR" altLang="en-US" sz="35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148392" y="2370844"/>
              <a:ext cx="1123266" cy="929269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dirty="0">
                  <a:solidFill>
                    <a:schemeClr val="tx1"/>
                  </a:solidFill>
                </a:rPr>
                <a:t>9</a:t>
              </a:r>
              <a:r>
                <a:rPr lang="ko-KR" altLang="en-US" sz="3500" dirty="0" smtClean="0">
                  <a:solidFill>
                    <a:schemeClr val="tx1"/>
                  </a:solidFill>
                </a:rPr>
                <a:t>월</a:t>
              </a:r>
              <a:endParaRPr lang="ko-KR" altLang="en-US" sz="35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147371" y="3300114"/>
              <a:ext cx="1124287" cy="929269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dirty="0" smtClean="0">
                  <a:solidFill>
                    <a:schemeClr val="tx1"/>
                  </a:solidFill>
                </a:rPr>
                <a:t>10</a:t>
              </a:r>
              <a:r>
                <a:rPr lang="ko-KR" altLang="en-US" sz="3500" dirty="0" smtClean="0">
                  <a:solidFill>
                    <a:schemeClr val="tx1"/>
                  </a:solidFill>
                </a:rPr>
                <a:t>월</a:t>
              </a:r>
              <a:endParaRPr lang="ko-KR" altLang="en-US" sz="35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147371" y="4229383"/>
              <a:ext cx="1124287" cy="929269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dirty="0" smtClean="0">
                  <a:solidFill>
                    <a:schemeClr val="tx1"/>
                  </a:solidFill>
                </a:rPr>
                <a:t>11</a:t>
              </a:r>
              <a:r>
                <a:rPr lang="ko-KR" altLang="en-US" sz="3500" dirty="0" smtClean="0">
                  <a:solidFill>
                    <a:schemeClr val="tx1"/>
                  </a:solidFill>
                </a:rPr>
                <a:t>월</a:t>
              </a:r>
              <a:endParaRPr lang="ko-KR" altLang="en-US" sz="3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4"/>
          <p:cNvGrpSpPr/>
          <p:nvPr/>
        </p:nvGrpSpPr>
        <p:grpSpPr>
          <a:xfrm>
            <a:off x="7919460" y="1434003"/>
            <a:ext cx="2628435" cy="3724648"/>
            <a:chOff x="7665808" y="1441575"/>
            <a:chExt cx="2628435" cy="3724648"/>
          </a:xfrm>
        </p:grpSpPr>
        <p:sp>
          <p:nvSpPr>
            <p:cNvPr id="16" name="직사각형 15"/>
            <p:cNvSpPr/>
            <p:nvPr/>
          </p:nvSpPr>
          <p:spPr>
            <a:xfrm>
              <a:off x="7665808" y="2370844"/>
              <a:ext cx="2628435" cy="929269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>
                  <a:solidFill>
                    <a:schemeClr val="tx1"/>
                  </a:solidFill>
                </a:rPr>
                <a:t>프로그램 통합</a:t>
              </a:r>
              <a:r>
                <a:rPr lang="en-US" altLang="ko-KR" sz="2500">
                  <a:solidFill>
                    <a:schemeClr val="tx1"/>
                  </a:solidFill>
                </a:rPr>
                <a:t/>
              </a:r>
              <a:br>
                <a:rPr lang="en-US" altLang="ko-KR" sz="2500">
                  <a:solidFill>
                    <a:schemeClr val="tx1"/>
                  </a:solidFill>
                </a:rPr>
              </a:br>
              <a:r>
                <a:rPr lang="en-US" altLang="ko-KR" sz="2500">
                  <a:solidFill>
                    <a:schemeClr val="tx1"/>
                  </a:solidFill>
                </a:rPr>
                <a:t>&amp; </a:t>
              </a:r>
              <a:r>
                <a:rPr lang="ko-KR" altLang="en-US" sz="2500">
                  <a:solidFill>
                    <a:schemeClr val="tx1"/>
                  </a:solidFill>
                </a:rPr>
                <a:t>차체부품 조립</a:t>
              </a:r>
              <a:endParaRPr lang="ko-KR" altLang="en-US" sz="25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665808" y="1441575"/>
              <a:ext cx="2628435" cy="929269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 smtClean="0">
                  <a:solidFill>
                    <a:schemeClr val="tx1"/>
                  </a:solidFill>
                </a:rPr>
                <a:t>영상 처리</a:t>
              </a:r>
              <a:endParaRPr lang="ko-KR" altLang="en-US" sz="25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665808" y="3300114"/>
              <a:ext cx="2628435" cy="929269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>
                  <a:solidFill>
                    <a:schemeClr val="tx1"/>
                  </a:solidFill>
                </a:rPr>
                <a:t>완성 </a:t>
              </a:r>
              <a:r>
                <a:rPr lang="en-US" altLang="ko-KR" sz="2500" dirty="0">
                  <a:solidFill>
                    <a:schemeClr val="tx1"/>
                  </a:solidFill>
                </a:rPr>
                <a:t>&amp; </a:t>
              </a:r>
              <a:r>
                <a:rPr lang="ko-KR" altLang="en-US" sz="2500" dirty="0">
                  <a:solidFill>
                    <a:schemeClr val="tx1"/>
                  </a:solidFill>
                </a:rPr>
                <a:t>테스트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665808" y="4236954"/>
              <a:ext cx="2628435" cy="929269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 smtClean="0">
                  <a:solidFill>
                    <a:schemeClr val="tx1"/>
                  </a:solidFill>
                </a:rPr>
                <a:t>최적화 작업 후</a:t>
              </a:r>
              <a:r>
                <a:rPr lang="en-US" altLang="ko-KR" sz="2500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2500" dirty="0" smtClean="0">
                  <a:solidFill>
                    <a:schemeClr val="tx1"/>
                  </a:solidFill>
                </a:rPr>
              </a:br>
              <a:r>
                <a:rPr lang="ko-KR" altLang="en-US" sz="2500" dirty="0" smtClean="0">
                  <a:solidFill>
                    <a:schemeClr val="tx1"/>
                  </a:solidFill>
                </a:rPr>
                <a:t>출품</a:t>
              </a:r>
              <a:endParaRPr lang="ko-KR" altLang="en-US" sz="25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15139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09E3072-6475-46A1-9105-514BE2F1407D}"/>
              </a:ext>
            </a:extLst>
          </p:cNvPr>
          <p:cNvSpPr/>
          <p:nvPr/>
        </p:nvSpPr>
        <p:spPr>
          <a:xfrm>
            <a:off x="64655" y="64656"/>
            <a:ext cx="12053454" cy="6714836"/>
          </a:xfrm>
          <a:prstGeom prst="rect">
            <a:avLst/>
          </a:prstGeom>
          <a:noFill/>
          <a:ln w="603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108</Words>
  <Application>Microsoft Office PowerPoint</Application>
  <PresentationFormat>사용자 지정</PresentationFormat>
  <Paragraphs>43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RC카 시뮬레이션</vt:lpstr>
      <vt:lpstr>슬라이드 2</vt:lpstr>
      <vt:lpstr>슬라이드 3</vt:lpstr>
      <vt:lpstr>슬라이드 4</vt:lpstr>
      <vt:lpstr>슬라이드 5</vt:lpstr>
      <vt:lpstr>슬라이드 6</vt:lpstr>
      <vt:lpstr>계획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RC카 시뮬레이션</dc:title>
  <dc:creator> </dc:creator>
  <cp:lastModifiedBy>bitdol2</cp:lastModifiedBy>
  <cp:revision>101</cp:revision>
  <dcterms:created xsi:type="dcterms:W3CDTF">2018-07-08T14:22:26Z</dcterms:created>
  <dcterms:modified xsi:type="dcterms:W3CDTF">2018-07-10T00:02:39Z</dcterms:modified>
</cp:coreProperties>
</file>