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5FC9ED2-9F49-4809-8EB7-8A5BC61A300A}">
          <p14:sldIdLst>
            <p14:sldId id="256"/>
            <p14:sldId id="257"/>
            <p14:sldId id="258"/>
            <p14:sldId id="259"/>
            <p14:sldId id="262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A8778-1342-46A3-9919-E35BF86FC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EF2C24-6905-41A1-8845-15F437C9B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B3EEF-4663-46B0-8071-83A645A0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BB7E-9AA3-4ADA-9206-4A8DD0AA96D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14077-CEE9-4F6E-8437-1B489EC8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DBF61-DE29-4392-9A5F-8E8C4568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24AE-A0BD-4DDF-842E-425F87A3F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00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2E72E-6373-432B-A3FD-709A094C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127DAD-707A-4436-9D93-B2D233960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06CFD-8EC2-4CB4-AD40-6ED39C0F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BB7E-9AA3-4ADA-9206-4A8DD0AA96D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AE7FF-48A8-4B86-B313-8E1989C9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7D647-D88D-409B-B45A-F7098940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24AE-A0BD-4DDF-842E-425F87A3F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6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F89625-B5F7-433A-95BF-D4D8FD75E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197021-69FF-4E85-A407-8C3636119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A757A-F3A0-4609-8AC4-E9DE36B5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BB7E-9AA3-4ADA-9206-4A8DD0AA96D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78574-F3C5-40D6-A65F-10B70C0A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8288C-E721-4DE0-A751-913FCE48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24AE-A0BD-4DDF-842E-425F87A3F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3ECBB-BC8A-49AA-B9BC-149C16C6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84F67-9369-48B5-A7CE-C0E6A19A6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2BDBCE-5F48-46E4-8303-CD8A66A7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BB7E-9AA3-4ADA-9206-4A8DD0AA96D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C06CB5-0CFA-4D58-A412-B7AC3F3E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B964F-F7A7-46DB-80A1-4FBFAC93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24AE-A0BD-4DDF-842E-425F87A3F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8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D4943-D3CA-41D0-92EF-51C861C0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5606F2-6326-41DC-B82C-15D1BE9EE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6A7EE-9410-49DC-8B99-431CA4B8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BB7E-9AA3-4ADA-9206-4A8DD0AA96D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B3CA0-D4C7-45E8-B1AB-0812A726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7F64A-74B1-4264-9B2E-9FE5F93A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24AE-A0BD-4DDF-842E-425F87A3F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29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882AC-79EF-4DFA-A162-13104968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65113-E82D-49AC-B1D1-5D50AB791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8700DB-6B75-4E53-945E-F6BC6E3D2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6EFE7-922A-41AF-BA78-2339B073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BB7E-9AA3-4ADA-9206-4A8DD0AA96D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648BC2-0F74-4B19-925A-6B4BED3C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AB4541-3A74-42D7-8DD5-F74DB625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24AE-A0BD-4DDF-842E-425F87A3F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9E71F-A01A-4B55-B147-CE5FE689E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67796-A297-4F62-AE87-7E599D74A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7BC86A-B2ED-4FEB-9643-9B7D0591C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3E72A9-231E-4CC5-882D-35599C959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DA9587-6080-401F-A984-31D28AFB7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7D10B9-E561-40F5-85DC-7F0BA30B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BB7E-9AA3-4ADA-9206-4A8DD0AA96D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DB616-59D1-41B3-946F-E1797EA7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7C797A-246D-4546-9FF9-336664A4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24AE-A0BD-4DDF-842E-425F87A3F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72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9CB1B-D7FF-4EFE-BDAF-5628D721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27F001-56A0-488C-BDF9-D78AEE36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BB7E-9AA3-4ADA-9206-4A8DD0AA96D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64693-F086-40FD-886E-C4B5B667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057A56-B9BD-4230-A0FE-569A31B0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24AE-A0BD-4DDF-842E-425F87A3F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93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190AE2-858E-403B-A455-68A6E0F4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BB7E-9AA3-4ADA-9206-4A8DD0AA96D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557030-D3FE-4C7F-B217-98C21511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7D954C-3740-4B96-8FC9-9A525321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24AE-A0BD-4DDF-842E-425F87A3F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24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0AFDE-6582-4C11-8C7F-75FF2D7A5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E0465-7AE2-44CA-A69F-737014F75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1EBC5F-D750-49C4-8FF4-0F005DC9B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504B16-0876-45A6-9B86-7D69CE8F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BB7E-9AA3-4ADA-9206-4A8DD0AA96D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435DCB-9ECD-4033-B8B0-234E1D18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BA870A-38C3-4E57-A1C2-C6DCAB32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24AE-A0BD-4DDF-842E-425F87A3F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91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3A17D-C611-4CBB-8B7C-58762B6B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15FA32-69E6-472C-914B-F428C72D2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A6E8CA-A205-45DA-B4F9-10414656A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FD6BF3-87D5-4061-9F92-AD051548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BB7E-9AA3-4ADA-9206-4A8DD0AA96D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320F4B-A3B8-4E6F-B874-8F60EEE7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B43A0-1937-469E-BA56-B6383899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24AE-A0BD-4DDF-842E-425F87A3F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5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AD205E-B62E-4BA3-9AE9-1ECE3E7D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4199D-72B9-4D37-B317-9134C28F2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7A577-BDA7-4B65-B71F-D52CF24F3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FBB7E-9AA3-4ADA-9206-4A8DD0AA96D1}" type="datetimeFigureOut">
              <a:rPr lang="ko-KR" altLang="en-US" smtClean="0"/>
              <a:t>2018-10-30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4954A-910E-4F14-AE60-0EA7ABF09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7E2CC-93CA-48E5-871B-0F7547F58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624AE-A0BD-4DDF-842E-425F87A3F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9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53363-7FC0-4AD0-837B-E01DC703A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RC</a:t>
            </a:r>
            <a:r>
              <a:rPr lang="ko-KR" altLang="en-US" dirty="0"/>
              <a:t>카 시뮬레이션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E3072-6475-46A1-9105-514BE2F1407D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3F6942B-88B2-4D1D-BE48-FAAE31F31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7289" y="3602038"/>
            <a:ext cx="9144000" cy="1655762"/>
          </a:xfrm>
        </p:spPr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차 </a:t>
            </a:r>
            <a:r>
              <a:rPr lang="ko-KR" altLang="en-US" dirty="0"/>
              <a:t>작품세미나</a:t>
            </a:r>
          </a:p>
        </p:txBody>
      </p:sp>
    </p:spTree>
    <p:extLst>
      <p:ext uri="{BB962C8B-B14F-4D97-AF65-F5344CB8AC3E}">
        <p14:creationId xmlns:p14="http://schemas.microsoft.com/office/powerpoint/2010/main" val="218176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9E3072-6475-46A1-9105-514BE2F1407D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4D29D8-7394-4E79-8381-818C6015889A}"/>
              </a:ext>
            </a:extLst>
          </p:cNvPr>
          <p:cNvSpPr/>
          <p:nvPr/>
        </p:nvSpPr>
        <p:spPr>
          <a:xfrm>
            <a:off x="275208" y="445380"/>
            <a:ext cx="41561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페달</a:t>
            </a:r>
            <a:endParaRPr lang="ko-KR" alt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34" y="1863969"/>
            <a:ext cx="4585366" cy="3439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36" y="1863969"/>
            <a:ext cx="4665784" cy="3499338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9250433">
            <a:off x="4072189" y="2367764"/>
            <a:ext cx="1800629" cy="73855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8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9E3072-6475-46A1-9105-514BE2F1407D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4D29D8-7394-4E79-8381-818C6015889A}"/>
              </a:ext>
            </a:extLst>
          </p:cNvPr>
          <p:cNvSpPr/>
          <p:nvPr/>
        </p:nvSpPr>
        <p:spPr>
          <a:xfrm>
            <a:off x="275208" y="445380"/>
            <a:ext cx="41561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페달 영상</a:t>
            </a:r>
            <a:endParaRPr lang="ko-KR" alt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30" y="424783"/>
            <a:ext cx="4141117" cy="29972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31" y="3621161"/>
            <a:ext cx="4141117" cy="30174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47" y="3621161"/>
            <a:ext cx="4015286" cy="301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9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9E3072-6475-46A1-9105-514BE2F1407D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A404AE-28AE-46DD-8066-4B8E017AA44B}"/>
              </a:ext>
            </a:extLst>
          </p:cNvPr>
          <p:cNvSpPr/>
          <p:nvPr/>
        </p:nvSpPr>
        <p:spPr>
          <a:xfrm>
            <a:off x="275207" y="445380"/>
            <a:ext cx="69222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슬라이드 가변 저항</a:t>
            </a:r>
            <a:endParaRPr lang="ko-KR" alt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0" y="1574663"/>
            <a:ext cx="6577263" cy="493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1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9E3072-6475-46A1-9105-514BE2F1407D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A404AE-28AE-46DD-8066-4B8E017AA44B}"/>
              </a:ext>
            </a:extLst>
          </p:cNvPr>
          <p:cNvSpPr/>
          <p:nvPr/>
        </p:nvSpPr>
        <p:spPr>
          <a:xfrm>
            <a:off x="275207" y="445380"/>
            <a:ext cx="69222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기어 변속기</a:t>
            </a:r>
            <a:endParaRPr lang="ko-KR" alt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ìëì°¨ ê¸°ì´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07" y="1665898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7637118" y="2246529"/>
            <a:ext cx="1872763" cy="3257174"/>
            <a:chOff x="7637118" y="2246529"/>
            <a:chExt cx="1872763" cy="3257174"/>
          </a:xfrm>
        </p:grpSpPr>
        <p:sp>
          <p:nvSpPr>
            <p:cNvPr id="2" name="직사각형 1"/>
            <p:cNvSpPr/>
            <p:nvPr/>
          </p:nvSpPr>
          <p:spPr>
            <a:xfrm>
              <a:off x="7637120" y="3127912"/>
              <a:ext cx="1872761" cy="490849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637120" y="4071529"/>
              <a:ext cx="1872761" cy="490849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637120" y="4977066"/>
              <a:ext cx="1872761" cy="490849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637119" y="2246529"/>
              <a:ext cx="1872761" cy="490849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637118" y="2246529"/>
              <a:ext cx="366164" cy="3257174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아래쪽 화살표 4"/>
          <p:cNvSpPr/>
          <p:nvPr/>
        </p:nvSpPr>
        <p:spPr>
          <a:xfrm rot="5400000">
            <a:off x="8205920" y="820617"/>
            <a:ext cx="630726" cy="176833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8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9E3072-6475-46A1-9105-514BE2F1407D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A404AE-28AE-46DD-8066-4B8E017AA44B}"/>
              </a:ext>
            </a:extLst>
          </p:cNvPr>
          <p:cNvSpPr/>
          <p:nvPr/>
        </p:nvSpPr>
        <p:spPr>
          <a:xfrm>
            <a:off x="275208" y="445380"/>
            <a:ext cx="50541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RC</a:t>
            </a:r>
            <a:r>
              <a:rPr lang="ko-KR" alt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카 시스템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3178009-2388-46C4-9567-9C3EDA0C790C}"/>
              </a:ext>
            </a:extLst>
          </p:cNvPr>
          <p:cNvGrpSpPr/>
          <p:nvPr/>
        </p:nvGrpSpPr>
        <p:grpSpPr>
          <a:xfrm>
            <a:off x="585100" y="1719327"/>
            <a:ext cx="5297958" cy="4290856"/>
            <a:chOff x="612808" y="1719327"/>
            <a:chExt cx="5297958" cy="429085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2706EE9-15D3-44B9-A83E-9EB66F4A8D4E}"/>
                </a:ext>
              </a:extLst>
            </p:cNvPr>
            <p:cNvGrpSpPr/>
            <p:nvPr/>
          </p:nvGrpSpPr>
          <p:grpSpPr>
            <a:xfrm>
              <a:off x="612808" y="1719327"/>
              <a:ext cx="5297958" cy="4290856"/>
              <a:chOff x="6965960" y="3576174"/>
              <a:chExt cx="4076110" cy="305375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05D28BC-A72E-4943-976F-E2D28D9A2CB2}"/>
                  </a:ext>
                </a:extLst>
              </p:cNvPr>
              <p:cNvSpPr/>
              <p:nvPr/>
            </p:nvSpPr>
            <p:spPr>
              <a:xfrm>
                <a:off x="7789932" y="3936188"/>
                <a:ext cx="2442750" cy="2676799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7CCC251-09EA-4A94-B81B-CB5BB5353361}"/>
                  </a:ext>
                </a:extLst>
              </p:cNvPr>
              <p:cNvSpPr/>
              <p:nvPr/>
            </p:nvSpPr>
            <p:spPr>
              <a:xfrm>
                <a:off x="6980544" y="4156429"/>
                <a:ext cx="3638605" cy="271066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4">
                <a:extLst>
                  <a:ext uri="{FF2B5EF4-FFF2-40B4-BE49-F238E27FC236}">
                    <a16:creationId xmlns:a16="http://schemas.microsoft.com/office/drawing/2014/main" id="{861005F2-264B-4B89-ABBE-C14A56A860D0}"/>
                  </a:ext>
                </a:extLst>
              </p:cNvPr>
              <p:cNvSpPr/>
              <p:nvPr/>
            </p:nvSpPr>
            <p:spPr>
              <a:xfrm>
                <a:off x="6965960" y="3941834"/>
                <a:ext cx="685428" cy="734143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모서리가 둥근 직사각형 6">
                <a:extLst>
                  <a:ext uri="{FF2B5EF4-FFF2-40B4-BE49-F238E27FC236}">
                    <a16:creationId xmlns:a16="http://schemas.microsoft.com/office/drawing/2014/main" id="{9221E2FA-5557-418A-839F-6C651891EC78}"/>
                  </a:ext>
                </a:extLst>
              </p:cNvPr>
              <p:cNvSpPr/>
              <p:nvPr/>
            </p:nvSpPr>
            <p:spPr>
              <a:xfrm>
                <a:off x="10342059" y="3924890"/>
                <a:ext cx="685428" cy="734143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7159DC4-8AE8-4656-8E2A-C004862DD5EE}"/>
                  </a:ext>
                </a:extLst>
              </p:cNvPr>
              <p:cNvSpPr/>
              <p:nvPr/>
            </p:nvSpPr>
            <p:spPr>
              <a:xfrm>
                <a:off x="6995127" y="6110377"/>
                <a:ext cx="3638605" cy="271066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모서리가 둥근 직사각형 9">
                <a:extLst>
                  <a:ext uri="{FF2B5EF4-FFF2-40B4-BE49-F238E27FC236}">
                    <a16:creationId xmlns:a16="http://schemas.microsoft.com/office/drawing/2014/main" id="{3EBF1645-56FD-4A0E-8CF0-CC0D2DD5529B}"/>
                  </a:ext>
                </a:extLst>
              </p:cNvPr>
              <p:cNvSpPr/>
              <p:nvPr/>
            </p:nvSpPr>
            <p:spPr>
              <a:xfrm>
                <a:off x="6980544" y="5895782"/>
                <a:ext cx="685428" cy="734143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DC</a:t>
                </a:r>
                <a:br>
                  <a:rPr lang="en-US" altLang="ko-KR" dirty="0">
                    <a:solidFill>
                      <a:schemeClr val="tx1"/>
                    </a:solidFill>
                  </a:rPr>
                </a:br>
                <a:r>
                  <a:rPr lang="ko-KR" altLang="en-US" dirty="0">
                    <a:solidFill>
                      <a:schemeClr val="tx1"/>
                    </a:solidFill>
                  </a:rPr>
                  <a:t>모터</a:t>
                </a:r>
                <a:endParaRPr lang="ko-KR" altLang="en-US" dirty="0"/>
              </a:p>
            </p:txBody>
          </p:sp>
          <p:sp>
            <p:nvSpPr>
              <p:cNvPr id="17" name="모서리가 둥근 직사각형 10">
                <a:extLst>
                  <a:ext uri="{FF2B5EF4-FFF2-40B4-BE49-F238E27FC236}">
                    <a16:creationId xmlns:a16="http://schemas.microsoft.com/office/drawing/2014/main" id="{9DAB052F-E4B2-403B-88FC-747DE896FDD8}"/>
                  </a:ext>
                </a:extLst>
              </p:cNvPr>
              <p:cNvSpPr/>
              <p:nvPr/>
            </p:nvSpPr>
            <p:spPr>
              <a:xfrm>
                <a:off x="10356642" y="5878839"/>
                <a:ext cx="685428" cy="734143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DC</a:t>
                </a:r>
                <a:br>
                  <a:rPr lang="en-US" altLang="ko-KR" dirty="0">
                    <a:solidFill>
                      <a:schemeClr val="tx1"/>
                    </a:solidFill>
                  </a:rPr>
                </a:br>
                <a:r>
                  <a:rPr lang="ko-KR" altLang="en-US" dirty="0">
                    <a:solidFill>
                      <a:schemeClr val="tx1"/>
                    </a:solidFill>
                  </a:rPr>
                  <a:t>모터</a:t>
                </a:r>
                <a:endParaRPr lang="ko-KR" altLang="en-US" dirty="0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7253EAB-C7B5-42B5-B763-C3EB167FF319}"/>
                  </a:ext>
                </a:extLst>
              </p:cNvPr>
              <p:cNvSpPr/>
              <p:nvPr/>
            </p:nvSpPr>
            <p:spPr>
              <a:xfrm>
                <a:off x="8544634" y="4051953"/>
                <a:ext cx="933348" cy="48001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tx1"/>
                    </a:solidFill>
                  </a:rPr>
                  <a:t>서보모터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모서리가 둥근 직사각형 16">
                <a:extLst>
                  <a:ext uri="{FF2B5EF4-FFF2-40B4-BE49-F238E27FC236}">
                    <a16:creationId xmlns:a16="http://schemas.microsoft.com/office/drawing/2014/main" id="{907BC6CC-06CF-4321-90ED-26DDA45B2467}"/>
                  </a:ext>
                </a:extLst>
              </p:cNvPr>
              <p:cNvSpPr/>
              <p:nvPr/>
            </p:nvSpPr>
            <p:spPr>
              <a:xfrm>
                <a:off x="7966755" y="3670767"/>
                <a:ext cx="2103684" cy="381186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Camera</a:t>
                </a:r>
                <a:endParaRPr lang="ko-KR" altLang="en-US" dirty="0"/>
              </a:p>
            </p:txBody>
          </p:sp>
          <p:sp>
            <p:nvSpPr>
              <p:cNvPr id="21" name="모서리가 둥근 직사각형 17">
                <a:extLst>
                  <a:ext uri="{FF2B5EF4-FFF2-40B4-BE49-F238E27FC236}">
                    <a16:creationId xmlns:a16="http://schemas.microsoft.com/office/drawing/2014/main" id="{CB1E7FD6-B3A7-4AD2-9330-AEA79F512269}"/>
                  </a:ext>
                </a:extLst>
              </p:cNvPr>
              <p:cNvSpPr/>
              <p:nvPr/>
            </p:nvSpPr>
            <p:spPr>
              <a:xfrm>
                <a:off x="8090715" y="3576174"/>
                <a:ext cx="530482" cy="190593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모서리가 둥근 직사각형 18">
                <a:extLst>
                  <a:ext uri="{FF2B5EF4-FFF2-40B4-BE49-F238E27FC236}">
                    <a16:creationId xmlns:a16="http://schemas.microsoft.com/office/drawing/2014/main" id="{C8956A59-000D-4E0D-ABBD-295C3D734B1A}"/>
                  </a:ext>
                </a:extLst>
              </p:cNvPr>
              <p:cNvSpPr/>
              <p:nvPr/>
            </p:nvSpPr>
            <p:spPr>
              <a:xfrm>
                <a:off x="9388653" y="3576880"/>
                <a:ext cx="530482" cy="190593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256D860-1286-499B-981F-0FFDAC3C7339}"/>
                </a:ext>
              </a:extLst>
            </p:cNvPr>
            <p:cNvSpPr/>
            <p:nvPr/>
          </p:nvSpPr>
          <p:spPr>
            <a:xfrm>
              <a:off x="1885170" y="3151991"/>
              <a:ext cx="2753234" cy="1878427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/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RPI 3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endParaRPr lang="ko-KR" altLang="en-US" dirty="0"/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C36A5523-82E1-4C7B-A39F-7DEFAA1DED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1787" y="2915527"/>
              <a:ext cx="18953" cy="668542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CE10FBE3-84E5-4446-8C38-7B457B9541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2834" y="4957126"/>
              <a:ext cx="18953" cy="668542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모서리가 둥근 직사각형 10">
            <a:extLst>
              <a:ext uri="{FF2B5EF4-FFF2-40B4-BE49-F238E27FC236}">
                <a16:creationId xmlns:a16="http://schemas.microsoft.com/office/drawing/2014/main" id="{19E60F5A-391E-4463-B7DD-527D1112E5F8}"/>
              </a:ext>
            </a:extLst>
          </p:cNvPr>
          <p:cNvSpPr/>
          <p:nvPr/>
        </p:nvSpPr>
        <p:spPr>
          <a:xfrm>
            <a:off x="3601365" y="3187492"/>
            <a:ext cx="1158095" cy="8681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TX832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2E61A01-18B0-456A-88AF-8181C4591F22}"/>
              </a:ext>
            </a:extLst>
          </p:cNvPr>
          <p:cNvCxnSpPr>
            <a:cxnSpLocks/>
          </p:cNvCxnSpPr>
          <p:nvPr/>
        </p:nvCxnSpPr>
        <p:spPr>
          <a:xfrm flipH="1">
            <a:off x="4180412" y="2290043"/>
            <a:ext cx="1" cy="104428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CFDE328-B2E0-4E74-8406-FF77C0626EE1}"/>
              </a:ext>
            </a:extLst>
          </p:cNvPr>
          <p:cNvGrpSpPr/>
          <p:nvPr/>
        </p:nvGrpSpPr>
        <p:grpSpPr>
          <a:xfrm>
            <a:off x="6988027" y="1749845"/>
            <a:ext cx="3802953" cy="1524089"/>
            <a:chOff x="7409497" y="1164602"/>
            <a:chExt cx="3802953" cy="1524089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0F72421-E174-4C17-A8B5-4E6A0C0E7606}"/>
                </a:ext>
              </a:extLst>
            </p:cNvPr>
            <p:cNvSpPr/>
            <p:nvPr/>
          </p:nvSpPr>
          <p:spPr>
            <a:xfrm>
              <a:off x="7409497" y="1164602"/>
              <a:ext cx="3802953" cy="1524089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10">
              <a:extLst>
                <a:ext uri="{FF2B5EF4-FFF2-40B4-BE49-F238E27FC236}">
                  <a16:creationId xmlns:a16="http://schemas.microsoft.com/office/drawing/2014/main" id="{7A71C90B-1793-4FB2-AA2F-CB6C05D4F29A}"/>
                </a:ext>
              </a:extLst>
            </p:cNvPr>
            <p:cNvSpPr/>
            <p:nvPr/>
          </p:nvSpPr>
          <p:spPr>
            <a:xfrm>
              <a:off x="9529747" y="1366958"/>
              <a:ext cx="1158095" cy="868121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RC832</a:t>
              </a:r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777D0DC-1036-4914-AB0E-CFCA7BECDD5A}"/>
                </a:ext>
              </a:extLst>
            </p:cNvPr>
            <p:cNvSpPr/>
            <p:nvPr/>
          </p:nvSpPr>
          <p:spPr>
            <a:xfrm>
              <a:off x="7526327" y="1329808"/>
              <a:ext cx="1880402" cy="9988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LCD</a:t>
              </a:r>
              <a:r>
                <a:rPr lang="ko-KR" altLang="en-US" dirty="0">
                  <a:solidFill>
                    <a:schemeClr val="tx1"/>
                  </a:solidFill>
                </a:rPr>
                <a:t> 모니터</a:t>
              </a:r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ACE2CE1-78EF-438D-94EF-71094FD25CCD}"/>
              </a:ext>
            </a:extLst>
          </p:cNvPr>
          <p:cNvCxnSpPr>
            <a:cxnSpLocks/>
          </p:cNvCxnSpPr>
          <p:nvPr/>
        </p:nvCxnSpPr>
        <p:spPr>
          <a:xfrm flipH="1">
            <a:off x="8669907" y="2414495"/>
            <a:ext cx="675583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44E814D-CB5E-46D0-BBE0-03E45FE8D735}"/>
              </a:ext>
            </a:extLst>
          </p:cNvPr>
          <p:cNvGrpSpPr/>
          <p:nvPr/>
        </p:nvGrpSpPr>
        <p:grpSpPr>
          <a:xfrm>
            <a:off x="6985599" y="4446434"/>
            <a:ext cx="4719782" cy="2105041"/>
            <a:chOff x="7067195" y="3871652"/>
            <a:chExt cx="4719782" cy="21050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C84BA19-F32C-4A0F-B8BE-7902BA1586E6}"/>
                </a:ext>
              </a:extLst>
            </p:cNvPr>
            <p:cNvGrpSpPr/>
            <p:nvPr/>
          </p:nvGrpSpPr>
          <p:grpSpPr>
            <a:xfrm>
              <a:off x="7067195" y="3871652"/>
              <a:ext cx="4719782" cy="2105041"/>
              <a:chOff x="7259782" y="4055613"/>
              <a:chExt cx="4719782" cy="21050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F81CB505-DF56-4E20-87FE-38D7BAD93C14}"/>
                  </a:ext>
                </a:extLst>
              </p:cNvPr>
              <p:cNvSpPr/>
              <p:nvPr/>
            </p:nvSpPr>
            <p:spPr>
              <a:xfrm>
                <a:off x="7259782" y="4055613"/>
                <a:ext cx="4719782" cy="2105041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93762F0-F2BB-4E90-A07D-FC6A701E938F}"/>
                  </a:ext>
                </a:extLst>
              </p:cNvPr>
              <p:cNvSpPr/>
              <p:nvPr/>
            </p:nvSpPr>
            <p:spPr>
              <a:xfrm>
                <a:off x="7446442" y="4280320"/>
                <a:ext cx="1880402" cy="601477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</a:rPr>
                  <a:t>와이파이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쉴드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F9F1808-0EAD-4A46-A2CA-83180F7C465D}"/>
                  </a:ext>
                </a:extLst>
              </p:cNvPr>
              <p:cNvSpPr/>
              <p:nvPr/>
            </p:nvSpPr>
            <p:spPr>
              <a:xfrm>
                <a:off x="7446442" y="4881797"/>
                <a:ext cx="1880402" cy="99888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1"/>
                    </a:solidFill>
                  </a:rPr>
                  <a:t>아두이노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UNO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C4993185-2D43-4383-AE23-EC659F7F2AFC}"/>
                  </a:ext>
                </a:extLst>
              </p:cNvPr>
              <p:cNvSpPr/>
              <p:nvPr/>
            </p:nvSpPr>
            <p:spPr>
              <a:xfrm>
                <a:off x="9809031" y="4478774"/>
                <a:ext cx="1880402" cy="60147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>
                    <a:solidFill>
                      <a:schemeClr val="tx1"/>
                    </a:solidFill>
                  </a:rPr>
                  <a:t>엔터리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dirty="0" err="1">
                    <a:solidFill>
                      <a:schemeClr val="tx1"/>
                    </a:solidFill>
                  </a:rPr>
                  <a:t>엔코더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BC47E5A-8332-4914-BE2A-EEA6FD77B65D}"/>
                  </a:ext>
                </a:extLst>
              </p:cNvPr>
              <p:cNvSpPr/>
              <p:nvPr/>
            </p:nvSpPr>
            <p:spPr>
              <a:xfrm>
                <a:off x="9809031" y="5080252"/>
                <a:ext cx="1880402" cy="601477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10k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옴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/>
                </a:r>
                <a:br>
                  <a:rPr lang="en-US" altLang="ko-KR" dirty="0">
                    <a:solidFill>
                      <a:schemeClr val="tx1"/>
                    </a:solidFill>
                  </a:rPr>
                </a:br>
                <a:r>
                  <a:rPr lang="ko-KR" altLang="en-US" dirty="0">
                    <a:solidFill>
                      <a:schemeClr val="tx1"/>
                    </a:solidFill>
                  </a:rPr>
                  <a:t>가변저항기</a:t>
                </a:r>
              </a:p>
            </p:txBody>
          </p:sp>
        </p:grp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126E1B64-2BFC-4BBB-BE19-C08B05DC3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2810" y="4595552"/>
              <a:ext cx="856221" cy="439002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11C5B2A5-01A7-431C-A4CF-BEE9567B18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7904" y="5145833"/>
              <a:ext cx="798364" cy="73602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EBA5FB1-17D2-4D0A-A6CA-A4451526C527}"/>
              </a:ext>
            </a:extLst>
          </p:cNvPr>
          <p:cNvSpPr/>
          <p:nvPr/>
        </p:nvSpPr>
        <p:spPr>
          <a:xfrm>
            <a:off x="6916438" y="3429000"/>
            <a:ext cx="17626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제어</a:t>
            </a:r>
          </a:p>
        </p:txBody>
      </p:sp>
    </p:spTree>
    <p:extLst>
      <p:ext uri="{BB962C8B-B14F-4D97-AF65-F5344CB8AC3E}">
        <p14:creationId xmlns:p14="http://schemas.microsoft.com/office/powerpoint/2010/main" val="92133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3212" y="322652"/>
            <a:ext cx="10515600" cy="1325563"/>
          </a:xfrm>
        </p:spPr>
        <p:txBody>
          <a:bodyPr/>
          <a:lstStyle/>
          <a:p>
            <a:r>
              <a:rPr lang="ko-KR" altLang="en-US" dirty="0"/>
              <a:t>추가 계획</a:t>
            </a:r>
            <a:r>
              <a:rPr lang="en-US" altLang="ko-KR" dirty="0"/>
              <a:t>(</a:t>
            </a:r>
            <a:r>
              <a:rPr lang="ko-KR" altLang="en-US" dirty="0"/>
              <a:t>희망사항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E3072-6475-46A1-9105-514BE2F1407D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3"/>
          <p:cNvGrpSpPr/>
          <p:nvPr/>
        </p:nvGrpSpPr>
        <p:grpSpPr>
          <a:xfrm>
            <a:off x="652435" y="1441575"/>
            <a:ext cx="953717" cy="3733687"/>
            <a:chOff x="722683" y="1441576"/>
            <a:chExt cx="953717" cy="3733687"/>
          </a:xfrm>
        </p:grpSpPr>
        <p:sp>
          <p:nvSpPr>
            <p:cNvPr id="5" name="직사각형 4"/>
            <p:cNvSpPr/>
            <p:nvPr/>
          </p:nvSpPr>
          <p:spPr>
            <a:xfrm>
              <a:off x="723705" y="1441576"/>
              <a:ext cx="952695" cy="929269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>
                  <a:solidFill>
                    <a:schemeClr val="tx1"/>
                  </a:solidFill>
                </a:rPr>
                <a:t>#1</a:t>
              </a:r>
              <a:endParaRPr lang="ko-KR" altLang="en-US" sz="35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22684" y="2370845"/>
              <a:ext cx="952695" cy="929269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>
                  <a:solidFill>
                    <a:schemeClr val="tx1"/>
                  </a:solidFill>
                </a:rPr>
                <a:t>#2</a:t>
              </a:r>
              <a:endParaRPr lang="ko-KR" altLang="en-US" sz="35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22684" y="3300114"/>
              <a:ext cx="952695" cy="929269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>
                  <a:solidFill>
                    <a:schemeClr val="tx1"/>
                  </a:solidFill>
                </a:rPr>
                <a:t>#3</a:t>
              </a:r>
              <a:endParaRPr lang="ko-KR" altLang="en-US" sz="35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22683" y="4245994"/>
              <a:ext cx="952695" cy="929269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>
                  <a:solidFill>
                    <a:schemeClr val="tx1"/>
                  </a:solidFill>
                </a:rPr>
                <a:t>#4</a:t>
              </a:r>
              <a:endParaRPr lang="ko-KR" altLang="en-US" sz="3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25"/>
          <p:cNvGrpSpPr/>
          <p:nvPr/>
        </p:nvGrpSpPr>
        <p:grpSpPr>
          <a:xfrm>
            <a:off x="2422534" y="1441576"/>
            <a:ext cx="2628437" cy="3724647"/>
            <a:chOff x="2193934" y="1441576"/>
            <a:chExt cx="2628437" cy="3724647"/>
          </a:xfrm>
        </p:grpSpPr>
        <p:sp>
          <p:nvSpPr>
            <p:cNvPr id="6" name="직사각형 5"/>
            <p:cNvSpPr/>
            <p:nvPr/>
          </p:nvSpPr>
          <p:spPr>
            <a:xfrm>
              <a:off x="2193936" y="1441576"/>
              <a:ext cx="2628435" cy="92926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</a:rPr>
                <a:t>차체 완성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93936" y="2372076"/>
              <a:ext cx="2628435" cy="92926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dirty="0">
                  <a:solidFill>
                    <a:schemeClr val="tx1"/>
                  </a:solidFill>
                </a:rPr>
                <a:t>RC</a:t>
              </a:r>
              <a:r>
                <a:rPr lang="ko-KR" altLang="en-US" sz="2500" dirty="0">
                  <a:solidFill>
                    <a:schemeClr val="tx1"/>
                  </a:solidFill>
                </a:rPr>
                <a:t>카 차체 </a:t>
              </a:r>
              <a:r>
                <a:rPr lang="en-US" altLang="ko-KR" sz="2500" dirty="0">
                  <a:solidFill>
                    <a:schemeClr val="tx1"/>
                  </a:solidFill>
                </a:rPr>
                <a:t>=&gt; </a:t>
              </a:r>
              <a:br>
                <a:rPr lang="en-US" altLang="ko-KR" sz="2500" dirty="0">
                  <a:solidFill>
                    <a:schemeClr val="tx1"/>
                  </a:solidFill>
                </a:rPr>
              </a:br>
              <a:r>
                <a:rPr lang="ko-KR" altLang="en-US" sz="2500" dirty="0" err="1">
                  <a:solidFill>
                    <a:schemeClr val="tx1"/>
                  </a:solidFill>
                </a:rPr>
                <a:t>포맥스로</a:t>
              </a:r>
              <a:r>
                <a:rPr lang="ko-KR" altLang="en-US" sz="2500" dirty="0">
                  <a:solidFill>
                    <a:schemeClr val="tx1"/>
                  </a:solidFill>
                </a:rPr>
                <a:t> 재설계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93935" y="3306454"/>
              <a:ext cx="2628435" cy="929269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 err="1">
                  <a:solidFill>
                    <a:schemeClr val="tx1"/>
                  </a:solidFill>
                </a:rPr>
                <a:t>서보모터</a:t>
              </a:r>
              <a:r>
                <a:rPr lang="ko-KR" altLang="en-US" sz="2500" dirty="0">
                  <a:solidFill>
                    <a:schemeClr val="tx1"/>
                  </a:solidFill>
                </a:rPr>
                <a:t> 구조</a:t>
              </a:r>
              <a:r>
                <a:rPr lang="en-US" altLang="ko-KR" sz="2500" dirty="0">
                  <a:solidFill>
                    <a:schemeClr val="tx1"/>
                  </a:solidFill>
                </a:rPr>
                <a:t/>
              </a:r>
              <a:br>
                <a:rPr lang="en-US" altLang="ko-KR" sz="2500" dirty="0">
                  <a:solidFill>
                    <a:schemeClr val="tx1"/>
                  </a:solidFill>
                </a:rPr>
              </a:br>
              <a:r>
                <a:rPr lang="ko-KR" altLang="en-US" sz="2500" dirty="0">
                  <a:solidFill>
                    <a:schemeClr val="tx1"/>
                  </a:solidFill>
                </a:rPr>
                <a:t>변경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193934" y="4236954"/>
              <a:ext cx="2628435" cy="929269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</a:rPr>
                <a:t>자동차 기어 추가</a:t>
              </a:r>
            </a:p>
          </p:txBody>
        </p:sp>
      </p:grpSp>
      <p:grpSp>
        <p:nvGrpSpPr>
          <p:cNvPr id="17" name="그룹 22"/>
          <p:cNvGrpSpPr/>
          <p:nvPr/>
        </p:nvGrpSpPr>
        <p:grpSpPr>
          <a:xfrm>
            <a:off x="6244257" y="1441574"/>
            <a:ext cx="1124287" cy="3717077"/>
            <a:chOff x="6147371" y="1441575"/>
            <a:chExt cx="1124287" cy="3717077"/>
          </a:xfrm>
        </p:grpSpPr>
        <p:sp>
          <p:nvSpPr>
            <p:cNvPr id="10" name="직사각형 9"/>
            <p:cNvSpPr/>
            <p:nvPr/>
          </p:nvSpPr>
          <p:spPr>
            <a:xfrm>
              <a:off x="6147371" y="1441575"/>
              <a:ext cx="1124287" cy="9292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>
                  <a:solidFill>
                    <a:schemeClr val="tx1"/>
                  </a:solidFill>
                </a:rPr>
                <a:t>#5</a:t>
              </a:r>
              <a:endParaRPr lang="ko-KR" altLang="en-US" sz="35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48392" y="2370844"/>
              <a:ext cx="1123266" cy="9292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>
                  <a:solidFill>
                    <a:schemeClr val="tx1"/>
                  </a:solidFill>
                </a:rPr>
                <a:t>#6</a:t>
              </a:r>
              <a:endParaRPr lang="ko-KR" altLang="en-US" sz="35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147371" y="3300114"/>
              <a:ext cx="1124287" cy="929269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500" dirty="0">
                  <a:solidFill>
                    <a:schemeClr val="tx1"/>
                  </a:solidFill>
                </a:rPr>
                <a:t>#7</a:t>
              </a:r>
              <a:endParaRPr lang="ko-KR" altLang="en-US" sz="35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147371" y="4229383"/>
              <a:ext cx="1124287" cy="929269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5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4"/>
          <p:cNvGrpSpPr/>
          <p:nvPr/>
        </p:nvGrpSpPr>
        <p:grpSpPr>
          <a:xfrm>
            <a:off x="7919460" y="1434003"/>
            <a:ext cx="2628435" cy="3724648"/>
            <a:chOff x="7665808" y="1441575"/>
            <a:chExt cx="2628435" cy="3724648"/>
          </a:xfrm>
        </p:grpSpPr>
        <p:sp>
          <p:nvSpPr>
            <p:cNvPr id="16" name="직사각형 15"/>
            <p:cNvSpPr/>
            <p:nvPr/>
          </p:nvSpPr>
          <p:spPr>
            <a:xfrm>
              <a:off x="7665808" y="2370844"/>
              <a:ext cx="2628435" cy="9292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</a:rPr>
                <a:t>전원</a:t>
              </a:r>
              <a:r>
                <a:rPr lang="en-US" altLang="ko-KR" sz="2500" dirty="0">
                  <a:solidFill>
                    <a:schemeClr val="tx1"/>
                  </a:solidFill>
                </a:rPr>
                <a:t>(</a:t>
              </a:r>
              <a:r>
                <a:rPr lang="ko-KR" altLang="en-US" sz="2500" dirty="0">
                  <a:solidFill>
                    <a:schemeClr val="tx1"/>
                  </a:solidFill>
                </a:rPr>
                <a:t>배터리</a:t>
              </a:r>
              <a:r>
                <a:rPr lang="en-US" altLang="ko-KR" sz="2500" dirty="0">
                  <a:solidFill>
                    <a:schemeClr val="tx1"/>
                  </a:solidFill>
                </a:rPr>
                <a:t>)</a:t>
              </a:r>
              <a:r>
                <a:rPr lang="ko-KR" altLang="en-US" sz="2500" dirty="0">
                  <a:solidFill>
                    <a:schemeClr val="tx1"/>
                  </a:solidFill>
                </a:rPr>
                <a:t>문제</a:t>
              </a:r>
              <a:r>
                <a:rPr lang="en-US" altLang="ko-KR" sz="2500" dirty="0">
                  <a:solidFill>
                    <a:schemeClr val="tx1"/>
                  </a:solidFill>
                </a:rPr>
                <a:t/>
              </a:r>
              <a:br>
                <a:rPr lang="en-US" altLang="ko-KR" sz="2500" dirty="0">
                  <a:solidFill>
                    <a:schemeClr val="tx1"/>
                  </a:solidFill>
                </a:rPr>
              </a:br>
              <a:r>
                <a:rPr lang="ko-KR" altLang="en-US" sz="2500" dirty="0">
                  <a:solidFill>
                    <a:schemeClr val="tx1"/>
                  </a:solidFill>
                </a:rPr>
                <a:t>해결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665808" y="1441575"/>
              <a:ext cx="2628435" cy="9292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</a:rPr>
                <a:t>핸들 </a:t>
              </a:r>
              <a:r>
                <a:rPr lang="en-US" altLang="ko-KR" sz="2500" dirty="0">
                  <a:solidFill>
                    <a:schemeClr val="tx1"/>
                  </a:solidFill>
                </a:rPr>
                <a:t>/ </a:t>
              </a:r>
              <a:r>
                <a:rPr lang="ko-KR" altLang="en-US" sz="2500" dirty="0">
                  <a:solidFill>
                    <a:schemeClr val="tx1"/>
                  </a:solidFill>
                </a:rPr>
                <a:t>페달 기기</a:t>
              </a:r>
              <a:r>
                <a:rPr lang="en-US" altLang="ko-KR" sz="2500" dirty="0">
                  <a:solidFill>
                    <a:schemeClr val="tx1"/>
                  </a:solidFill>
                </a:rPr>
                <a:t/>
              </a:r>
              <a:br>
                <a:rPr lang="en-US" altLang="ko-KR" sz="2500" dirty="0">
                  <a:solidFill>
                    <a:schemeClr val="tx1"/>
                  </a:solidFill>
                </a:rPr>
              </a:br>
              <a:r>
                <a:rPr lang="ko-KR" altLang="en-US" sz="2500" dirty="0">
                  <a:solidFill>
                    <a:schemeClr val="tx1"/>
                  </a:solidFill>
                </a:rPr>
                <a:t>구조 강화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665808" y="3300114"/>
              <a:ext cx="2628435" cy="92926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</a:rPr>
                <a:t>코드 최적화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665808" y="4236954"/>
              <a:ext cx="2628435" cy="929269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765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75</Words>
  <Application>Microsoft Office PowerPoint</Application>
  <PresentationFormat>와이드스크린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RC카 시뮬레이션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추가 계획(희망사항)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RC카 시뮬레이션</dc:title>
  <dc:creator>admin0</dc:creator>
  <cp:lastModifiedBy>경규진</cp:lastModifiedBy>
  <cp:revision>43</cp:revision>
  <dcterms:created xsi:type="dcterms:W3CDTF">2018-07-08T14:22:26Z</dcterms:created>
  <dcterms:modified xsi:type="dcterms:W3CDTF">2018-10-30T10:22:57Z</dcterms:modified>
</cp:coreProperties>
</file>