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ujin Kyung" userId="5fcf1a6c258d30ae" providerId="LiveId" clId="{A37619F1-8AF8-4740-A466-D50D57B7E942}"/>
    <pc:docChg chg="custSel modSld">
      <pc:chgData name="Kyujin Kyung" userId="5fcf1a6c258d30ae" providerId="LiveId" clId="{A37619F1-8AF8-4740-A466-D50D57B7E942}" dt="2021-07-12T01:54:45.789" v="1" actId="478"/>
      <pc:docMkLst>
        <pc:docMk/>
      </pc:docMkLst>
      <pc:sldChg chg="addSp delSp modSp mod">
        <pc:chgData name="Kyujin Kyung" userId="5fcf1a6c258d30ae" providerId="LiveId" clId="{A37619F1-8AF8-4740-A466-D50D57B7E942}" dt="2021-07-12T01:54:45.789" v="1" actId="478"/>
        <pc:sldMkLst>
          <pc:docMk/>
          <pc:sldMk cId="1723501236" sldId="256"/>
        </pc:sldMkLst>
        <pc:spChg chg="del">
          <ac:chgData name="Kyujin Kyung" userId="5fcf1a6c258d30ae" providerId="LiveId" clId="{A37619F1-8AF8-4740-A466-D50D57B7E942}" dt="2021-07-12T01:54:44.165" v="0" actId="478"/>
          <ac:spMkLst>
            <pc:docMk/>
            <pc:sldMk cId="1723501236" sldId="256"/>
            <ac:spMk id="3" creationId="{AFC379AF-18FE-4D51-94D3-CFD252AF5BEA}"/>
          </ac:spMkLst>
        </pc:spChg>
        <pc:spChg chg="add del mod">
          <ac:chgData name="Kyujin Kyung" userId="5fcf1a6c258d30ae" providerId="LiveId" clId="{A37619F1-8AF8-4740-A466-D50D57B7E942}" dt="2021-07-12T01:54:45.789" v="1" actId="478"/>
          <ac:spMkLst>
            <pc:docMk/>
            <pc:sldMk cId="1723501236" sldId="256"/>
            <ac:spMk id="6" creationId="{90564E54-5E26-41AB-9580-C0355CA695D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52A3A-64D1-4A74-93D6-D574B0A94EE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505F9EB-30CB-432F-8CA0-9C577398A4F3}">
      <dgm:prSet phldrT="[텍스트]"/>
      <dgm:spPr>
        <a:solidFill>
          <a:schemeClr val="bg1"/>
        </a:solidFill>
        <a:ln w="76200"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accent2"/>
              </a:solidFill>
            </a:rPr>
            <a:t>렌즈</a:t>
          </a:r>
        </a:p>
      </dgm:t>
    </dgm:pt>
    <dgm:pt modelId="{259EFD59-590B-4CD1-8C51-7289D25DDE4E}" type="parTrans" cxnId="{F589229B-B646-42AE-9C21-EF615404FA9C}">
      <dgm:prSet/>
      <dgm:spPr/>
      <dgm:t>
        <a:bodyPr/>
        <a:lstStyle/>
        <a:p>
          <a:pPr latinLnBrk="1"/>
          <a:endParaRPr lang="ko-KR" altLang="en-US"/>
        </a:p>
      </dgm:t>
    </dgm:pt>
    <dgm:pt modelId="{72C36E33-68D3-4642-B3AB-43DBB55B0ABE}" type="sibTrans" cxnId="{F589229B-B646-42AE-9C21-EF615404FA9C}">
      <dgm:prSet/>
      <dgm:spPr>
        <a:solidFill>
          <a:schemeClr val="accent2"/>
        </a:solidFill>
      </dgm:spPr>
      <dgm:t>
        <a:bodyPr/>
        <a:lstStyle/>
        <a:p>
          <a:pPr latinLnBrk="1"/>
          <a:endParaRPr lang="ko-KR" altLang="en-US"/>
        </a:p>
      </dgm:t>
    </dgm:pt>
    <dgm:pt modelId="{66EDDA86-6746-4064-9DCE-BF44FA9F40DB}">
      <dgm:prSet phldrT="[텍스트]"/>
      <dgm:spPr>
        <a:solidFill>
          <a:schemeClr val="bg1"/>
        </a:solidFill>
        <a:ln w="76200">
          <a:solidFill>
            <a:schemeClr val="accent2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accent2"/>
              </a:solidFill>
            </a:rPr>
            <a:t>자석</a:t>
          </a:r>
        </a:p>
      </dgm:t>
    </dgm:pt>
    <dgm:pt modelId="{A7782918-FC77-4F15-AD06-13319924629E}" type="parTrans" cxnId="{24889BF2-31D1-4EC0-B516-625D86DF3D37}">
      <dgm:prSet/>
      <dgm:spPr/>
      <dgm:t>
        <a:bodyPr/>
        <a:lstStyle/>
        <a:p>
          <a:pPr latinLnBrk="1"/>
          <a:endParaRPr lang="ko-KR" altLang="en-US"/>
        </a:p>
      </dgm:t>
    </dgm:pt>
    <dgm:pt modelId="{1D52273F-1B94-45C7-9856-351FAF8845DE}" type="sibTrans" cxnId="{24889BF2-31D1-4EC0-B516-625D86DF3D37}">
      <dgm:prSet/>
      <dgm:spPr>
        <a:solidFill>
          <a:schemeClr val="accent2"/>
        </a:solidFill>
      </dgm:spPr>
      <dgm:t>
        <a:bodyPr/>
        <a:lstStyle/>
        <a:p>
          <a:pPr latinLnBrk="1"/>
          <a:endParaRPr lang="ko-KR" altLang="en-US"/>
        </a:p>
      </dgm:t>
    </dgm:pt>
    <dgm:pt modelId="{24FA2447-5F89-45C4-8A40-0DF992FBF5E8}">
      <dgm:prSet phldrT="[텍스트]"/>
      <dgm:spPr>
        <a:solidFill>
          <a:schemeClr val="bg1"/>
        </a:solidFill>
        <a:ln w="76200">
          <a:solidFill>
            <a:schemeClr val="accent2"/>
          </a:solidFill>
        </a:ln>
      </dgm:spPr>
      <dgm:t>
        <a:bodyPr/>
        <a:lstStyle/>
        <a:p>
          <a:pPr latinLnBrk="1"/>
          <a:r>
            <a:rPr lang="en-US" altLang="ko-KR" dirty="0">
              <a:solidFill>
                <a:schemeClr val="accent2"/>
              </a:solidFill>
            </a:rPr>
            <a:t>NFC</a:t>
          </a:r>
          <a:endParaRPr lang="ko-KR" altLang="en-US" dirty="0">
            <a:solidFill>
              <a:schemeClr val="accent2"/>
            </a:solidFill>
          </a:endParaRPr>
        </a:p>
      </dgm:t>
    </dgm:pt>
    <dgm:pt modelId="{A5E94D5A-79AB-4D8A-BD04-751334055133}" type="parTrans" cxnId="{54A65887-ACF4-4A14-AE26-BF5EB6487FD9}">
      <dgm:prSet/>
      <dgm:spPr/>
      <dgm:t>
        <a:bodyPr/>
        <a:lstStyle/>
        <a:p>
          <a:pPr latinLnBrk="1"/>
          <a:endParaRPr lang="ko-KR" altLang="en-US"/>
        </a:p>
      </dgm:t>
    </dgm:pt>
    <dgm:pt modelId="{4D23388F-572E-4CA1-B1D4-C0FF91D7A6C2}" type="sibTrans" cxnId="{54A65887-ACF4-4A14-AE26-BF5EB6487FD9}">
      <dgm:prSet/>
      <dgm:spPr>
        <a:solidFill>
          <a:schemeClr val="accent2"/>
        </a:solidFill>
      </dgm:spPr>
      <dgm:t>
        <a:bodyPr/>
        <a:lstStyle/>
        <a:p>
          <a:pPr latinLnBrk="1"/>
          <a:endParaRPr lang="ko-KR" altLang="en-US"/>
        </a:p>
      </dgm:t>
    </dgm:pt>
    <dgm:pt modelId="{72782058-B11F-48B1-A197-8E32E9F18BC8}" type="pres">
      <dgm:prSet presAssocID="{82B52A3A-64D1-4A74-93D6-D574B0A94EE3}" presName="Name0" presStyleCnt="0">
        <dgm:presLayoutVars>
          <dgm:chMax/>
          <dgm:chPref/>
          <dgm:dir/>
          <dgm:animLvl val="lvl"/>
        </dgm:presLayoutVars>
      </dgm:prSet>
      <dgm:spPr/>
    </dgm:pt>
    <dgm:pt modelId="{7CC04E0D-7CB7-4BE8-A95E-38E560137E05}" type="pres">
      <dgm:prSet presAssocID="{C505F9EB-30CB-432F-8CA0-9C577398A4F3}" presName="composite" presStyleCnt="0"/>
      <dgm:spPr/>
    </dgm:pt>
    <dgm:pt modelId="{634C94AE-6E4D-4345-A891-B44C4CD2093C}" type="pres">
      <dgm:prSet presAssocID="{C505F9EB-30CB-432F-8CA0-9C577398A4F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4C23EB4-28EF-49B6-9C53-F1AF517E77CA}" type="pres">
      <dgm:prSet presAssocID="{C505F9EB-30CB-432F-8CA0-9C577398A4F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43FD095-8F62-41E1-8F9D-32C6A54A0E1D}" type="pres">
      <dgm:prSet presAssocID="{C505F9EB-30CB-432F-8CA0-9C577398A4F3}" presName="BalanceSpacing" presStyleCnt="0"/>
      <dgm:spPr/>
    </dgm:pt>
    <dgm:pt modelId="{E4126AA5-51D1-475C-960E-B6D179AD1D73}" type="pres">
      <dgm:prSet presAssocID="{C505F9EB-30CB-432F-8CA0-9C577398A4F3}" presName="BalanceSpacing1" presStyleCnt="0"/>
      <dgm:spPr/>
    </dgm:pt>
    <dgm:pt modelId="{F225EE4D-8CF4-4FB7-9497-917E1B17D106}" type="pres">
      <dgm:prSet presAssocID="{72C36E33-68D3-4642-B3AB-43DBB55B0ABE}" presName="Accent1Text" presStyleLbl="node1" presStyleIdx="1" presStyleCnt="6"/>
      <dgm:spPr/>
    </dgm:pt>
    <dgm:pt modelId="{6835C648-B211-49E7-8401-1787D7E0A199}" type="pres">
      <dgm:prSet presAssocID="{72C36E33-68D3-4642-B3AB-43DBB55B0ABE}" presName="spaceBetweenRectangles" presStyleCnt="0"/>
      <dgm:spPr/>
    </dgm:pt>
    <dgm:pt modelId="{5677EDD8-3CB8-48BF-819B-4FC2614449F3}" type="pres">
      <dgm:prSet presAssocID="{66EDDA86-6746-4064-9DCE-BF44FA9F40DB}" presName="composite" presStyleCnt="0"/>
      <dgm:spPr/>
    </dgm:pt>
    <dgm:pt modelId="{57B2391B-B8E1-42D4-BB2A-9B3683DB93ED}" type="pres">
      <dgm:prSet presAssocID="{66EDDA86-6746-4064-9DCE-BF44FA9F40D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FE3204F-D881-4354-BBC3-DEDD9BFBD7C5}" type="pres">
      <dgm:prSet presAssocID="{66EDDA86-6746-4064-9DCE-BF44FA9F40D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3ECE3BE-0B1B-45ED-A374-59A995B8D180}" type="pres">
      <dgm:prSet presAssocID="{66EDDA86-6746-4064-9DCE-BF44FA9F40DB}" presName="BalanceSpacing" presStyleCnt="0"/>
      <dgm:spPr/>
    </dgm:pt>
    <dgm:pt modelId="{B5D6FF2E-01F9-4B7D-A84B-BCE8E469394D}" type="pres">
      <dgm:prSet presAssocID="{66EDDA86-6746-4064-9DCE-BF44FA9F40DB}" presName="BalanceSpacing1" presStyleCnt="0"/>
      <dgm:spPr/>
    </dgm:pt>
    <dgm:pt modelId="{C36061F4-D4A8-4768-8DA8-8C75765C8CAE}" type="pres">
      <dgm:prSet presAssocID="{1D52273F-1B94-45C7-9856-351FAF8845DE}" presName="Accent1Text" presStyleLbl="node1" presStyleIdx="3" presStyleCnt="6"/>
      <dgm:spPr/>
    </dgm:pt>
    <dgm:pt modelId="{B6BAB41E-F112-4CEC-98F3-0E916705FDE7}" type="pres">
      <dgm:prSet presAssocID="{1D52273F-1B94-45C7-9856-351FAF8845DE}" presName="spaceBetweenRectangles" presStyleCnt="0"/>
      <dgm:spPr/>
    </dgm:pt>
    <dgm:pt modelId="{6EE0387E-8F55-4A8F-B923-DBE52C5F0CDF}" type="pres">
      <dgm:prSet presAssocID="{24FA2447-5F89-45C4-8A40-0DF992FBF5E8}" presName="composite" presStyleCnt="0"/>
      <dgm:spPr/>
    </dgm:pt>
    <dgm:pt modelId="{670FC807-0B06-4BDA-9C9D-22F24547A8EE}" type="pres">
      <dgm:prSet presAssocID="{24FA2447-5F89-45C4-8A40-0DF992FBF5E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61AB7B6-869C-4202-B577-6BBB218ACBB0}" type="pres">
      <dgm:prSet presAssocID="{24FA2447-5F89-45C4-8A40-0DF992FBF5E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806F898-3D14-412A-8D86-319423694E23}" type="pres">
      <dgm:prSet presAssocID="{24FA2447-5F89-45C4-8A40-0DF992FBF5E8}" presName="BalanceSpacing" presStyleCnt="0"/>
      <dgm:spPr/>
    </dgm:pt>
    <dgm:pt modelId="{8B94E2AA-3DEB-4348-979D-F52E268FEABC}" type="pres">
      <dgm:prSet presAssocID="{24FA2447-5F89-45C4-8A40-0DF992FBF5E8}" presName="BalanceSpacing1" presStyleCnt="0"/>
      <dgm:spPr/>
    </dgm:pt>
    <dgm:pt modelId="{35BD5444-35A6-4A79-B625-0C3BAADD9014}" type="pres">
      <dgm:prSet presAssocID="{4D23388F-572E-4CA1-B1D4-C0FF91D7A6C2}" presName="Accent1Text" presStyleLbl="node1" presStyleIdx="5" presStyleCnt="6"/>
      <dgm:spPr/>
    </dgm:pt>
  </dgm:ptLst>
  <dgm:cxnLst>
    <dgm:cxn modelId="{92D8D428-3308-4F3C-B7D6-665C82670B9A}" type="presOf" srcId="{66EDDA86-6746-4064-9DCE-BF44FA9F40DB}" destId="{57B2391B-B8E1-42D4-BB2A-9B3683DB93ED}" srcOrd="0" destOrd="0" presId="urn:microsoft.com/office/officeart/2008/layout/AlternatingHexagons"/>
    <dgm:cxn modelId="{7058B760-14B9-4718-B1AA-D9367D1B61A5}" type="presOf" srcId="{72C36E33-68D3-4642-B3AB-43DBB55B0ABE}" destId="{F225EE4D-8CF4-4FB7-9497-917E1B17D106}" srcOrd="0" destOrd="0" presId="urn:microsoft.com/office/officeart/2008/layout/AlternatingHexagons"/>
    <dgm:cxn modelId="{4FEE2A41-4E23-487C-A9A8-ECFBB74A4CDF}" type="presOf" srcId="{1D52273F-1B94-45C7-9856-351FAF8845DE}" destId="{C36061F4-D4A8-4768-8DA8-8C75765C8CAE}" srcOrd="0" destOrd="0" presId="urn:microsoft.com/office/officeart/2008/layout/AlternatingHexagons"/>
    <dgm:cxn modelId="{8FB5296F-3B12-46B8-9DE1-6286DF4C5841}" type="presOf" srcId="{82B52A3A-64D1-4A74-93D6-D574B0A94EE3}" destId="{72782058-B11F-48B1-A197-8E32E9F18BC8}" srcOrd="0" destOrd="0" presId="urn:microsoft.com/office/officeart/2008/layout/AlternatingHexagons"/>
    <dgm:cxn modelId="{2581E651-C22B-4891-AF1F-569BFA7615AC}" type="presOf" srcId="{4D23388F-572E-4CA1-B1D4-C0FF91D7A6C2}" destId="{35BD5444-35A6-4A79-B625-0C3BAADD9014}" srcOrd="0" destOrd="0" presId="urn:microsoft.com/office/officeart/2008/layout/AlternatingHexagons"/>
    <dgm:cxn modelId="{54A65887-ACF4-4A14-AE26-BF5EB6487FD9}" srcId="{82B52A3A-64D1-4A74-93D6-D574B0A94EE3}" destId="{24FA2447-5F89-45C4-8A40-0DF992FBF5E8}" srcOrd="2" destOrd="0" parTransId="{A5E94D5A-79AB-4D8A-BD04-751334055133}" sibTransId="{4D23388F-572E-4CA1-B1D4-C0FF91D7A6C2}"/>
    <dgm:cxn modelId="{F589229B-B646-42AE-9C21-EF615404FA9C}" srcId="{82B52A3A-64D1-4A74-93D6-D574B0A94EE3}" destId="{C505F9EB-30CB-432F-8CA0-9C577398A4F3}" srcOrd="0" destOrd="0" parTransId="{259EFD59-590B-4CD1-8C51-7289D25DDE4E}" sibTransId="{72C36E33-68D3-4642-B3AB-43DBB55B0ABE}"/>
    <dgm:cxn modelId="{7BD17FBC-26E2-4D1C-A59F-8D3CBCEF3A9C}" type="presOf" srcId="{C505F9EB-30CB-432F-8CA0-9C577398A4F3}" destId="{634C94AE-6E4D-4345-A891-B44C4CD2093C}" srcOrd="0" destOrd="0" presId="urn:microsoft.com/office/officeart/2008/layout/AlternatingHexagons"/>
    <dgm:cxn modelId="{24889BF2-31D1-4EC0-B516-625D86DF3D37}" srcId="{82B52A3A-64D1-4A74-93D6-D574B0A94EE3}" destId="{66EDDA86-6746-4064-9DCE-BF44FA9F40DB}" srcOrd="1" destOrd="0" parTransId="{A7782918-FC77-4F15-AD06-13319924629E}" sibTransId="{1D52273F-1B94-45C7-9856-351FAF8845DE}"/>
    <dgm:cxn modelId="{C0B040FA-74B5-40AF-893D-20ADEB918E01}" type="presOf" srcId="{24FA2447-5F89-45C4-8A40-0DF992FBF5E8}" destId="{670FC807-0B06-4BDA-9C9D-22F24547A8EE}" srcOrd="0" destOrd="0" presId="urn:microsoft.com/office/officeart/2008/layout/AlternatingHexagons"/>
    <dgm:cxn modelId="{D6F0B260-3F90-42F9-94E2-78BD8AC83A70}" type="presParOf" srcId="{72782058-B11F-48B1-A197-8E32E9F18BC8}" destId="{7CC04E0D-7CB7-4BE8-A95E-38E560137E05}" srcOrd="0" destOrd="0" presId="urn:microsoft.com/office/officeart/2008/layout/AlternatingHexagons"/>
    <dgm:cxn modelId="{D05124EF-95F9-4434-974A-D03F68B73F17}" type="presParOf" srcId="{7CC04E0D-7CB7-4BE8-A95E-38E560137E05}" destId="{634C94AE-6E4D-4345-A891-B44C4CD2093C}" srcOrd="0" destOrd="0" presId="urn:microsoft.com/office/officeart/2008/layout/AlternatingHexagons"/>
    <dgm:cxn modelId="{98A2E80C-AF5A-43B5-8B2E-203DF03FFD52}" type="presParOf" srcId="{7CC04E0D-7CB7-4BE8-A95E-38E560137E05}" destId="{14C23EB4-28EF-49B6-9C53-F1AF517E77CA}" srcOrd="1" destOrd="0" presId="urn:microsoft.com/office/officeart/2008/layout/AlternatingHexagons"/>
    <dgm:cxn modelId="{3B6D9915-58CC-4739-B592-776430690C42}" type="presParOf" srcId="{7CC04E0D-7CB7-4BE8-A95E-38E560137E05}" destId="{943FD095-8F62-41E1-8F9D-32C6A54A0E1D}" srcOrd="2" destOrd="0" presId="urn:microsoft.com/office/officeart/2008/layout/AlternatingHexagons"/>
    <dgm:cxn modelId="{57BE2E46-5DCE-44EF-90BA-DE8E80018A1D}" type="presParOf" srcId="{7CC04E0D-7CB7-4BE8-A95E-38E560137E05}" destId="{E4126AA5-51D1-475C-960E-B6D179AD1D73}" srcOrd="3" destOrd="0" presId="urn:microsoft.com/office/officeart/2008/layout/AlternatingHexagons"/>
    <dgm:cxn modelId="{D1272236-9B13-45E0-B30E-5188454AC3E1}" type="presParOf" srcId="{7CC04E0D-7CB7-4BE8-A95E-38E560137E05}" destId="{F225EE4D-8CF4-4FB7-9497-917E1B17D106}" srcOrd="4" destOrd="0" presId="urn:microsoft.com/office/officeart/2008/layout/AlternatingHexagons"/>
    <dgm:cxn modelId="{5410D60C-D4E1-4932-AA08-0647064B5E7F}" type="presParOf" srcId="{72782058-B11F-48B1-A197-8E32E9F18BC8}" destId="{6835C648-B211-49E7-8401-1787D7E0A199}" srcOrd="1" destOrd="0" presId="urn:microsoft.com/office/officeart/2008/layout/AlternatingHexagons"/>
    <dgm:cxn modelId="{DAA9FD25-C601-4A80-865A-40FAB58F3805}" type="presParOf" srcId="{72782058-B11F-48B1-A197-8E32E9F18BC8}" destId="{5677EDD8-3CB8-48BF-819B-4FC2614449F3}" srcOrd="2" destOrd="0" presId="urn:microsoft.com/office/officeart/2008/layout/AlternatingHexagons"/>
    <dgm:cxn modelId="{E07E7198-571D-4883-8A09-8A9117FCAC0D}" type="presParOf" srcId="{5677EDD8-3CB8-48BF-819B-4FC2614449F3}" destId="{57B2391B-B8E1-42D4-BB2A-9B3683DB93ED}" srcOrd="0" destOrd="0" presId="urn:microsoft.com/office/officeart/2008/layout/AlternatingHexagons"/>
    <dgm:cxn modelId="{18042C11-2741-4D01-8B3A-1EC5F0BEF156}" type="presParOf" srcId="{5677EDD8-3CB8-48BF-819B-4FC2614449F3}" destId="{AFE3204F-D881-4354-BBC3-DEDD9BFBD7C5}" srcOrd="1" destOrd="0" presId="urn:microsoft.com/office/officeart/2008/layout/AlternatingHexagons"/>
    <dgm:cxn modelId="{D34D3013-8D73-4058-BC26-6900D1A3D9FC}" type="presParOf" srcId="{5677EDD8-3CB8-48BF-819B-4FC2614449F3}" destId="{43ECE3BE-0B1B-45ED-A374-59A995B8D180}" srcOrd="2" destOrd="0" presId="urn:microsoft.com/office/officeart/2008/layout/AlternatingHexagons"/>
    <dgm:cxn modelId="{A5909739-A209-46E2-9A0D-A29BE7CBF933}" type="presParOf" srcId="{5677EDD8-3CB8-48BF-819B-4FC2614449F3}" destId="{B5D6FF2E-01F9-4B7D-A84B-BCE8E469394D}" srcOrd="3" destOrd="0" presId="urn:microsoft.com/office/officeart/2008/layout/AlternatingHexagons"/>
    <dgm:cxn modelId="{A08D3083-F67B-4F66-9906-7E244F32DE41}" type="presParOf" srcId="{5677EDD8-3CB8-48BF-819B-4FC2614449F3}" destId="{C36061F4-D4A8-4768-8DA8-8C75765C8CAE}" srcOrd="4" destOrd="0" presId="urn:microsoft.com/office/officeart/2008/layout/AlternatingHexagons"/>
    <dgm:cxn modelId="{8AE1A4C5-7862-4BD2-9075-D23C7E5975C6}" type="presParOf" srcId="{72782058-B11F-48B1-A197-8E32E9F18BC8}" destId="{B6BAB41E-F112-4CEC-98F3-0E916705FDE7}" srcOrd="3" destOrd="0" presId="urn:microsoft.com/office/officeart/2008/layout/AlternatingHexagons"/>
    <dgm:cxn modelId="{958C516F-EE49-4242-ACE6-E3D09802F3B2}" type="presParOf" srcId="{72782058-B11F-48B1-A197-8E32E9F18BC8}" destId="{6EE0387E-8F55-4A8F-B923-DBE52C5F0CDF}" srcOrd="4" destOrd="0" presId="urn:microsoft.com/office/officeart/2008/layout/AlternatingHexagons"/>
    <dgm:cxn modelId="{461EF4C1-E956-4F39-8FAA-5FC6E5E39B0C}" type="presParOf" srcId="{6EE0387E-8F55-4A8F-B923-DBE52C5F0CDF}" destId="{670FC807-0B06-4BDA-9C9D-22F24547A8EE}" srcOrd="0" destOrd="0" presId="urn:microsoft.com/office/officeart/2008/layout/AlternatingHexagons"/>
    <dgm:cxn modelId="{1155F993-FBF6-4260-8399-8F21FF0D2989}" type="presParOf" srcId="{6EE0387E-8F55-4A8F-B923-DBE52C5F0CDF}" destId="{661AB7B6-869C-4202-B577-6BBB218ACBB0}" srcOrd="1" destOrd="0" presId="urn:microsoft.com/office/officeart/2008/layout/AlternatingHexagons"/>
    <dgm:cxn modelId="{EC14AE47-86D2-46D0-8EB1-9A6D9B270E1B}" type="presParOf" srcId="{6EE0387E-8F55-4A8F-B923-DBE52C5F0CDF}" destId="{6806F898-3D14-412A-8D86-319423694E23}" srcOrd="2" destOrd="0" presId="urn:microsoft.com/office/officeart/2008/layout/AlternatingHexagons"/>
    <dgm:cxn modelId="{5029C2EC-30BA-4C5F-B174-4939870B033E}" type="presParOf" srcId="{6EE0387E-8F55-4A8F-B923-DBE52C5F0CDF}" destId="{8B94E2AA-3DEB-4348-979D-F52E268FEABC}" srcOrd="3" destOrd="0" presId="urn:microsoft.com/office/officeart/2008/layout/AlternatingHexagons"/>
    <dgm:cxn modelId="{CF181312-7125-47B5-A2B0-09F4580BACE0}" type="presParOf" srcId="{6EE0387E-8F55-4A8F-B923-DBE52C5F0CDF}" destId="{35BD5444-35A6-4A79-B625-0C3BAADD901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C94AE-6E4D-4345-A891-B44C4CD2093C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762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solidFill>
                <a:schemeClr val="accent2"/>
              </a:solidFill>
            </a:rPr>
            <a:t>렌즈</a:t>
          </a:r>
        </a:p>
      </dsp:txBody>
      <dsp:txXfrm rot="-5400000">
        <a:off x="3909687" y="313106"/>
        <a:ext cx="1202866" cy="1382606"/>
      </dsp:txXfrm>
    </dsp:sp>
    <dsp:sp modelId="{14C23EB4-28EF-49B6-9C53-F1AF517E77CA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5EE4D-8CF4-4FB7-9497-917E1B17D106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2022380" y="313106"/>
        <a:ext cx="1202866" cy="1382606"/>
      </dsp:txXfrm>
    </dsp:sp>
    <dsp:sp modelId="{57B2391B-B8E1-42D4-BB2A-9B3683DB93ED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762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600" kern="1200" dirty="0">
              <a:solidFill>
                <a:schemeClr val="accent2"/>
              </a:solidFill>
            </a:rPr>
            <a:t>자석</a:t>
          </a:r>
        </a:p>
      </dsp:txBody>
      <dsp:txXfrm rot="-5400000">
        <a:off x="2962418" y="2018030"/>
        <a:ext cx="1202866" cy="1382606"/>
      </dsp:txXfrm>
    </dsp:sp>
    <dsp:sp modelId="{AFE3204F-D881-4354-BBC3-DEDD9BFBD7C5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061F4-D4A8-4768-8DA8-8C75765C8CAE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4849725" y="2018030"/>
        <a:ext cx="1202866" cy="1382606"/>
      </dsp:txXfrm>
    </dsp:sp>
    <dsp:sp modelId="{670FC807-0B06-4BDA-9C9D-22F24547A8EE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bg1"/>
        </a:solidFill>
        <a:ln w="762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>
              <a:solidFill>
                <a:schemeClr val="accent2"/>
              </a:solidFill>
            </a:rPr>
            <a:t>NFC</a:t>
          </a:r>
          <a:endParaRPr lang="ko-KR" altLang="en-US" sz="3600" kern="1200" dirty="0">
            <a:solidFill>
              <a:schemeClr val="accent2"/>
            </a:solidFill>
          </a:endParaRPr>
        </a:p>
      </dsp:txBody>
      <dsp:txXfrm rot="-5400000">
        <a:off x="3909687" y="3722953"/>
        <a:ext cx="1202866" cy="1382606"/>
      </dsp:txXfrm>
    </dsp:sp>
    <dsp:sp modelId="{661AB7B6-869C-4202-B577-6BBB218ACBB0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D5444-35A6-4A79-B625-0C3BAADD9014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526B6-ADCF-4AF4-924C-20AE1FCE1BB3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9470A-1626-422F-BE3F-3141A592AB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7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https://www.youtube.com/watch?v=GamMnQdRo7c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470A-1626-422F-BE3F-3141A592AB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84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F9470A-1626-422F-BE3F-3141A592ABE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0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17992-13EB-4D77-9336-2F71083D1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7982BE-8274-4C32-8164-98D734BA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37448-808A-42CA-828D-E47E2D8D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D9288-E1EE-4A73-9F1B-4863FCF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AFC52-8B32-4419-A308-26C1C8C4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14D03-9F5A-449A-8615-12841A0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F531D-136E-4A50-B618-C7E1A4302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05784-CF2C-4B6B-8168-9B0874F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481F41-A643-4B96-BD54-B530058C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FA81D-2133-4077-BF7B-EA85559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966E04-8011-4E37-AC1A-28C5E1002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4F8F82-141F-4E82-BEAC-50EDDF821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05050-FC18-4873-AA16-2B93ED49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FC153-DAAA-43DF-969F-148D1BFA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885A-192E-4A47-9A5C-29B51CB4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7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BDB89-B22D-46EF-9E55-18DDC940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A316-A812-4163-8C9F-E7256CE9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3884-C3EA-408D-995A-FBD8F8D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64FA7-3E90-42DD-96BD-E85229BF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55E49-DCCB-49A4-9657-1E4D72FC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8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FF313-51F4-4323-B175-77EBA465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AA49A-4FD4-40F7-AB38-A116D658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635BF-8EB0-4250-BDED-7412C61D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05B93-82A5-4F0B-9F86-F5DFEF08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2FB9-DAA1-4DE7-BF3A-C69DD26A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4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6EAA-E275-4FE9-A2E4-DD0DBFF7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54488-2893-4CE4-A16D-FFACB248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8DC5D-D02C-458D-86A8-10FB49B37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6AD8-6D9F-4FCE-80FD-E9D653D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AB6C94-B5F3-4CBE-AFE8-05FEB8F0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34B33-F51F-410E-B728-881C6244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0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C65F-3174-411E-B07F-E2F9BD6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ED937-D29F-40C7-AF6F-2F05F656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6A202C-25F1-4D6F-AF7C-31C78A71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93D30D-2931-4962-A69D-96A15FB35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211CD0-F5E5-4D03-97B9-29F59F18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B9C57C-4E62-48C4-963E-2EA28BB6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DDB046-A053-4905-A604-5ACD9240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48F6B-D42D-4926-A353-4C4D7241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D10F7-FC92-44BD-B4F3-878AAE92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F48586-18ED-4F8E-AA36-161E9395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11E8-7F04-485C-A37D-A29E0E77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9AC53C-27EE-433F-A78F-FDFA24C2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1FB57D-6FED-4070-B796-06E52C60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A90BAE-590D-4854-9DEC-144F5F1E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4B211-99F3-4BBE-80EF-CFE1B772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9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A03E-2533-4AFA-9218-FD9D0DA3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D240A-AE4F-4A22-A2A8-D99726AC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0BE46-85A1-4866-8931-6A6C2435E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A2BAD-F62D-4BFE-BDD3-DBFCA4DB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E6E00-EC96-4911-9E30-89BD79CB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A25C0F-9589-44C9-B951-13B2A103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21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C703B-4292-4991-819C-A6C78F9F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B5845-D243-4D4B-A038-8FE380A8A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BFEE9-3C67-46CA-BE3F-952F1A0B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EDE71-71C8-401B-BDBD-DA65E3F3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4A1D4-27EB-4808-8049-8C85DC7F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6053-3540-45C4-B3AB-E82623DA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1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5CB1E4-2073-4BE5-9491-127EB0BA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A69E8-AB76-4907-97DB-2ABB31068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FCC4D-8CAB-40DA-8276-6E7184DB8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C74EB-B041-4324-BCDA-FE9B09380E59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117B1-5161-4A5D-9B4C-E69CBB926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E259B-1D83-44A1-8A2B-399503D29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392D-4FDF-44F3-9C43-D225A4347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22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3363-7FC0-4AD0-837B-E01DC703A1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RC</a:t>
            </a:r>
            <a:r>
              <a:rPr lang="ko-KR" altLang="en-US" dirty="0"/>
              <a:t>카 시뮬레이션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E3072-6475-46A1-9105-514BE2F1407D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ics.hobbytown.com/images/large/tra/tra77086-4-blue.jpg">
            <a:extLst>
              <a:ext uri="{FF2B5EF4-FFF2-40B4-BE49-F238E27FC236}">
                <a16:creationId xmlns:a16="http://schemas.microsoft.com/office/drawing/2014/main" id="{0EC4F634-C7B7-41EF-874B-5328112D3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136"/>
            <a:ext cx="5857461" cy="46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D22C5AB-BA0E-41D7-9A86-6EF957A72C18}"/>
              </a:ext>
            </a:extLst>
          </p:cNvPr>
          <p:cNvSpPr/>
          <p:nvPr/>
        </p:nvSpPr>
        <p:spPr>
          <a:xfrm>
            <a:off x="2022963" y="5021914"/>
            <a:ext cx="18655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RC</a:t>
            </a:r>
            <a:r>
              <a:rPr lang="ko-KR" altLang="en-US" sz="5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카</a:t>
            </a:r>
          </a:p>
        </p:txBody>
      </p:sp>
      <p:pic>
        <p:nvPicPr>
          <p:cNvPr id="1032" name="Picture 8" descr="https://images-na.ssl-images-amazon.com/images/I/71cR57SIGjL._AC_.jpg">
            <a:extLst>
              <a:ext uri="{FF2B5EF4-FFF2-40B4-BE49-F238E27FC236}">
                <a16:creationId xmlns:a16="http://schemas.microsoft.com/office/drawing/2014/main" id="{11BD1E38-FCBE-4AE0-8E47-05FFB2A3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571" y="3230167"/>
            <a:ext cx="4558748" cy="32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21BC44-76FC-443C-8F50-8B6D22B4651D}"/>
              </a:ext>
            </a:extLst>
          </p:cNvPr>
          <p:cNvSpPr/>
          <p:nvPr/>
        </p:nvSpPr>
        <p:spPr>
          <a:xfrm>
            <a:off x="9236364" y="3753887"/>
            <a:ext cx="27986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조이스틱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EC279-F60A-4228-9DCD-1CB8D137E8D6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google cardboardì ëí ì´ë¯¸ì§ ê²ìê²°ê³¼">
            <a:extLst>
              <a:ext uri="{FF2B5EF4-FFF2-40B4-BE49-F238E27FC236}">
                <a16:creationId xmlns:a16="http://schemas.microsoft.com/office/drawing/2014/main" id="{73A837BD-39AC-44D9-A9B9-C18DB8F2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08" y="570362"/>
            <a:ext cx="4524211" cy="254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791D5F-035A-4321-9C0F-27899B42C531}"/>
              </a:ext>
            </a:extLst>
          </p:cNvPr>
          <p:cNvSpPr/>
          <p:nvPr/>
        </p:nvSpPr>
        <p:spPr>
          <a:xfrm>
            <a:off x="10594772" y="354751"/>
            <a:ext cx="15638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VR</a:t>
            </a:r>
            <a:endParaRPr lang="ko-KR" altLang="en-US" sz="5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9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ar simulationì ëí ì´ë¯¸ì§ ê²ìê²°ê³¼">
            <a:extLst>
              <a:ext uri="{FF2B5EF4-FFF2-40B4-BE49-F238E27FC236}">
                <a16:creationId xmlns:a16="http://schemas.microsoft.com/office/drawing/2014/main" id="{B2DCD8A7-30E7-4825-BA8A-EBCA398C2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87" y="675409"/>
            <a:ext cx="6046788" cy="54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spberry pi rc carì ëí ì´ë¯¸ì§ ê²ìê²°ê³¼">
            <a:extLst>
              <a:ext uri="{FF2B5EF4-FFF2-40B4-BE49-F238E27FC236}">
                <a16:creationId xmlns:a16="http://schemas.microsoft.com/office/drawing/2014/main" id="{6CADC72C-1AB1-49F4-9590-0C75CFCE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5" y="770371"/>
            <a:ext cx="5073938" cy="50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42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https://www.logitechg.com/assets/54730/hd-pro-webcam-c920.png">
            <a:extLst>
              <a:ext uri="{FF2B5EF4-FFF2-40B4-BE49-F238E27FC236}">
                <a16:creationId xmlns:a16="http://schemas.microsoft.com/office/drawing/2014/main" id="{86B1E266-40F9-4F80-A278-BD739ECD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9" y="989913"/>
            <a:ext cx="2111887" cy="2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EAF3EFA-7CDF-464B-B260-93BEEAC8CEA9}"/>
              </a:ext>
            </a:extLst>
          </p:cNvPr>
          <p:cNvSpPr/>
          <p:nvPr/>
        </p:nvSpPr>
        <p:spPr>
          <a:xfrm>
            <a:off x="540607" y="637310"/>
            <a:ext cx="2538472" cy="261389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laptopì ëí ì´ë¯¸ì§ ê²ìê²°ê³¼">
            <a:extLst>
              <a:ext uri="{FF2B5EF4-FFF2-40B4-BE49-F238E27FC236}">
                <a16:creationId xmlns:a16="http://schemas.microsoft.com/office/drawing/2014/main" id="{4B2BFD0F-C2DD-4075-AA9C-943FB8E0B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817" y="561572"/>
            <a:ext cx="3719388" cy="29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images-na.ssl-images-amazon.com/images/I/71cR57SIGjL._AC_.jpg">
            <a:extLst>
              <a:ext uri="{FF2B5EF4-FFF2-40B4-BE49-F238E27FC236}">
                <a16:creationId xmlns:a16="http://schemas.microsoft.com/office/drawing/2014/main" id="{8EE19563-0FD4-499F-91AF-BBE47866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57" y="3868604"/>
            <a:ext cx="3615120" cy="250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8E82CDE-EF02-4602-A1AF-6CFC04B05305}"/>
              </a:ext>
            </a:extLst>
          </p:cNvPr>
          <p:cNvSpPr/>
          <p:nvPr/>
        </p:nvSpPr>
        <p:spPr>
          <a:xfrm>
            <a:off x="3652816" y="561572"/>
            <a:ext cx="4096493" cy="268962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54EE62-5E6A-4B71-9B57-565700A12D08}"/>
              </a:ext>
            </a:extLst>
          </p:cNvPr>
          <p:cNvSpPr/>
          <p:nvPr/>
        </p:nvSpPr>
        <p:spPr>
          <a:xfrm>
            <a:off x="3652816" y="3682908"/>
            <a:ext cx="4225802" cy="2689629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078C0F-15EE-47EF-9F72-07F2B556570F}"/>
              </a:ext>
            </a:extLst>
          </p:cNvPr>
          <p:cNvSpPr/>
          <p:nvPr/>
        </p:nvSpPr>
        <p:spPr>
          <a:xfrm>
            <a:off x="8168909" y="561572"/>
            <a:ext cx="3658909" cy="268963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Picture 6" descr="https://i0.wp.com/geoawesomeness.com/wp-content/uploads/2015/10/Google-Cardboard-Geoawesomeness.jpg">
            <a:extLst>
              <a:ext uri="{FF2B5EF4-FFF2-40B4-BE49-F238E27FC236}">
                <a16:creationId xmlns:a16="http://schemas.microsoft.com/office/drawing/2014/main" id="{341ABC41-D880-4EBC-AD5E-5007ED1C6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840" y="637309"/>
            <a:ext cx="3395045" cy="251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48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 descr="https://pics.hobbytown.com/images/large/tra/tra77086-4-blue.jpg">
            <a:extLst>
              <a:ext uri="{FF2B5EF4-FFF2-40B4-BE49-F238E27FC236}">
                <a16:creationId xmlns:a16="http://schemas.microsoft.com/office/drawing/2014/main" id="{9B0487F1-D2F0-4D57-932B-F7638D78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8" y="1461043"/>
            <a:ext cx="5857461" cy="46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ABC291-9AEF-45F9-BC93-DAACC377B8D1}"/>
              </a:ext>
            </a:extLst>
          </p:cNvPr>
          <p:cNvSpPr/>
          <p:nvPr/>
        </p:nvSpPr>
        <p:spPr>
          <a:xfrm>
            <a:off x="933073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RC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카 구성</a:t>
            </a:r>
          </a:p>
        </p:txBody>
      </p:sp>
      <p:pic>
        <p:nvPicPr>
          <p:cNvPr id="8196" name="Picture 4" descr="https://www.logitechg.com/assets/54730/hd-pro-webcam-c920.png">
            <a:extLst>
              <a:ext uri="{FF2B5EF4-FFF2-40B4-BE49-F238E27FC236}">
                <a16:creationId xmlns:a16="http://schemas.microsoft.com/office/drawing/2014/main" id="{CEBB03EB-4234-42BC-BFF4-9F7A3521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0" y="865974"/>
            <a:ext cx="2111887" cy="21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aspberry pi pngì ëí ì´ë¯¸ì§ ê²ìê²°ê³¼">
            <a:extLst>
              <a:ext uri="{FF2B5EF4-FFF2-40B4-BE49-F238E27FC236}">
                <a16:creationId xmlns:a16="http://schemas.microsoft.com/office/drawing/2014/main" id="{34F3D1AF-3328-4A6F-919A-48FB5BF41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110" y="1162936"/>
            <a:ext cx="2339615" cy="170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DC motor amazonì ëí ì´ë¯¸ì§ ê²ìê²°ê³¼">
            <a:extLst>
              <a:ext uri="{FF2B5EF4-FFF2-40B4-BE49-F238E27FC236}">
                <a16:creationId xmlns:a16="http://schemas.microsoft.com/office/drawing/2014/main" id="{63FEDC7C-9DA0-4ABC-86BF-8F3B25217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510" y="4083979"/>
            <a:ext cx="2148421" cy="134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D3A2CE-C4DD-4A25-A521-77D15EF6E3FB}"/>
              </a:ext>
            </a:extLst>
          </p:cNvPr>
          <p:cNvSpPr/>
          <p:nvPr/>
        </p:nvSpPr>
        <p:spPr>
          <a:xfrm>
            <a:off x="6136662" y="676908"/>
            <a:ext cx="5020865" cy="2435747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BB4BF06-2B61-43C6-AF02-F27771A8D8AB}"/>
              </a:ext>
            </a:extLst>
          </p:cNvPr>
          <p:cNvSpPr/>
          <p:nvPr/>
        </p:nvSpPr>
        <p:spPr>
          <a:xfrm>
            <a:off x="6136662" y="3536890"/>
            <a:ext cx="5020865" cy="2435747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06" name="Picture 14" descr="atmega128ì ëí ì´ë¯¸ì§ ê²ìê²°ê³¼">
            <a:extLst>
              <a:ext uri="{FF2B5EF4-FFF2-40B4-BE49-F238E27FC236}">
                <a16:creationId xmlns:a16="http://schemas.microsoft.com/office/drawing/2014/main" id="{451260E3-F132-45A5-8BE1-3DE9963AA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79" y="3979395"/>
            <a:ext cx="2049318" cy="17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4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F0F530-694D-44C4-BBD0-AD87F9F2902C}"/>
              </a:ext>
            </a:extLst>
          </p:cNvPr>
          <p:cNvSpPr/>
          <p:nvPr/>
        </p:nvSpPr>
        <p:spPr>
          <a:xfrm>
            <a:off x="933073" y="445380"/>
            <a:ext cx="41561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VR</a:t>
            </a:r>
            <a:r>
              <a:rPr lang="ko-KR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구성</a:t>
            </a:r>
          </a:p>
        </p:txBody>
      </p:sp>
      <p:pic>
        <p:nvPicPr>
          <p:cNvPr id="7" name="Picture 6" descr="https://i0.wp.com/geoawesomeness.com/wp-content/uploads/2015/10/Google-Cardboard-Geoawesomeness.jpg">
            <a:extLst>
              <a:ext uri="{FF2B5EF4-FFF2-40B4-BE49-F238E27FC236}">
                <a16:creationId xmlns:a16="http://schemas.microsoft.com/office/drawing/2014/main" id="{8AF3ACC5-CFCE-48DE-AC44-4D1BA8B9C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5" y="1699445"/>
            <a:ext cx="5851764" cy="37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E63C1AD5-CCB7-4D8E-B4DD-978DA7240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894559"/>
              </p:ext>
            </p:extLst>
          </p:nvPr>
        </p:nvGraphicFramePr>
        <p:xfrm>
          <a:off x="4969164" y="57419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180AF64-165D-404A-911C-7C09CACC000D}"/>
              </a:ext>
            </a:extLst>
          </p:cNvPr>
          <p:cNvSpPr/>
          <p:nvPr/>
        </p:nvSpPr>
        <p:spPr>
          <a:xfrm>
            <a:off x="797363" y="5606032"/>
            <a:ext cx="517856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구글 </a:t>
            </a:r>
            <a:r>
              <a:rPr lang="en-US" altLang="ko-KR" sz="5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CardBoard</a:t>
            </a:r>
            <a:endParaRPr lang="ko-KR" altLang="en-US" sz="5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71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83BEF1-AFE4-42A1-977C-3EE109EE23F0}"/>
              </a:ext>
            </a:extLst>
          </p:cNvPr>
          <p:cNvSpPr/>
          <p:nvPr/>
        </p:nvSpPr>
        <p:spPr>
          <a:xfrm>
            <a:off x="64655" y="64656"/>
            <a:ext cx="12053454" cy="6714836"/>
          </a:xfrm>
          <a:prstGeom prst="rect">
            <a:avLst/>
          </a:prstGeom>
          <a:noFill/>
          <a:ln w="60325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8" descr="https://images-na.ssl-images-amazon.com/images/I/71cR57SIGjL._AC_.jpg">
            <a:extLst>
              <a:ext uri="{FF2B5EF4-FFF2-40B4-BE49-F238E27FC236}">
                <a16:creationId xmlns:a16="http://schemas.microsoft.com/office/drawing/2014/main" id="{16E866DC-0CD7-4393-A2EB-A9BDEDD4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24" y="2053812"/>
            <a:ext cx="5640913" cy="407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333904-5478-4F08-8C16-ECBB394EB7FA}"/>
              </a:ext>
            </a:extLst>
          </p:cNvPr>
          <p:cNvSpPr/>
          <p:nvPr/>
        </p:nvSpPr>
        <p:spPr>
          <a:xfrm>
            <a:off x="720636" y="391603"/>
            <a:ext cx="50890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핸들 조이스틱</a:t>
            </a:r>
            <a:endParaRPr lang="ko-KR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 descr="í­ ì¤ìì¹ì ëí ì´ë¯¸ì§ ê²ìê²°ê³¼">
            <a:extLst>
              <a:ext uri="{FF2B5EF4-FFF2-40B4-BE49-F238E27FC236}">
                <a16:creationId xmlns:a16="http://schemas.microsoft.com/office/drawing/2014/main" id="{6DEA0FE4-DF2F-41D4-8D08-47416C93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85" y="3773424"/>
            <a:ext cx="3393209" cy="268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7EEC40B-9DAD-42B1-8C1C-BD2543744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260" y="391603"/>
            <a:ext cx="5853565" cy="329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</Words>
  <Application>Microsoft Office PowerPoint</Application>
  <PresentationFormat>Widescreen</PresentationFormat>
  <Paragraphs>14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RC카 시뮬레이션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RC카 시뮬레이션</dc:title>
  <dc:creator> </dc:creator>
  <cp:lastModifiedBy>Andrew</cp:lastModifiedBy>
  <cp:revision>11</cp:revision>
  <dcterms:created xsi:type="dcterms:W3CDTF">2018-04-25T15:34:03Z</dcterms:created>
  <dcterms:modified xsi:type="dcterms:W3CDTF">2021-07-12T01:54:46Z</dcterms:modified>
</cp:coreProperties>
</file>