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6" r:id="rId5"/>
    <p:sldId id="267" r:id="rId6"/>
    <p:sldId id="264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26B6-ADCF-4AF4-924C-20AE1FCE1BB3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9470A-1626-422F-BE3F-3141A592A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https://www.youtube.com/watch?v=GamMnQdRo7c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470A-1626-422F-BE3F-3141A592A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8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317992-13EB-4D77-9336-2F71083D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07982BE-8274-4C32-8164-98D734B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F37448-808A-42CA-828D-E47E2D8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ED9288-E1EE-4A73-9F1B-4863FCF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AAFC52-8B32-4419-A308-26C1C8C4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214D03-9F5A-449A-8615-12841A0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3F531D-136E-4A50-B618-C7E1A430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805784-CF2C-4B6B-8168-9B0874F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481F41-A643-4B96-BD54-B530058C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EFA81D-2133-4077-BF7B-EA85559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A966E04-8011-4E37-AC1A-28C5E1002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04F8F82-141F-4E82-BEAC-50EDDF82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E05050-FC18-4873-AA16-2B93ED49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8FC153-DAAA-43DF-969F-148D1BF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4885A-192E-4A47-9A5C-29B51CB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CBDB89-B22D-46EF-9E55-18DDC94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94A316-A812-4163-8C9F-E7256CE9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0F3884-C3EA-408D-995A-FBD8F8D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664FA7-3E90-42DD-96BD-E85229B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655E49-DCCB-49A4-9657-1E4D72FC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3FF313-51F4-4323-B175-77EBA465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9AA49A-4FD4-40F7-AB38-A116D658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6635BF-8EB0-4250-BDED-7412C61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E05B93-82A5-4F0B-9F86-F5DFEF08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192FB9-DAA1-4DE7-BF3A-C69DD26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FF6EAA-E275-4FE9-A2E4-DD0DBFF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B54488-2893-4CE4-A16D-FFACB248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38DC5D-D02C-458D-86A8-10FB49B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E86AD8-6D9F-4FCE-80FD-E9D653D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AB6C94-B5F3-4CBE-AFE8-05FEB8F0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4034B33-F51F-410E-B728-881C624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1AC65F-3174-411E-B07F-E2F9BD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53ED937-D29F-40C7-AF6F-2F05F656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6A202C-25F1-4D6F-AF7C-31C78A71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B93D30D-2931-4962-A69D-96A15FB3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A211CD0-F5E5-4D03-97B9-29F59F18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4B9C57C-4E62-48C4-963E-2EA28BB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DDB046-A053-4905-A604-5ACD924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D48F6B-D42D-4926-A353-4C4D7241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3D10F7-FC92-44BD-B4F3-878AAE9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AF48586-18ED-4F8E-AA36-161E9395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3D11E8-7F04-485C-A37D-A29E0E77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9AC53C-27EE-433F-A78F-FDFA24C2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A1FB57D-6FED-4070-B796-06E52C60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7A90BAE-590D-4854-9DEC-144F5F1E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5F4B211-99F3-4BBE-80EF-CFE1B77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F5A03E-2533-4AFA-9218-FD9D0DA3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4D240A-AE4F-4A22-A2A8-D99726A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C0BE46-85A1-4866-8931-6A6C2435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FEA2BAD-F62D-4BFE-BDD3-DBFCA4D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DE6E00-EC96-4911-9E30-89BD79C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A25C0F-9589-44C9-B951-13B2A10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9C703B-4292-4991-819C-A6C78F9F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DB5845-D243-4D4B-A038-8FE380A8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3BFEE9-3C67-46CA-BE3F-952F1A0B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BEDE71-71C8-401B-BDBD-DA65E3F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64A1D4-27EB-4808-8049-8C85DC7F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336053-3540-45C4-B3AB-E82623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35CB1E4-2073-4BE5-9491-127EB0BA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BEA69E8-AB76-4907-97DB-2ABB3106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CFCC4D-8CAB-40DA-8276-6E7184DB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74EB-B041-4324-BCDA-FE9B09380E5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8117B1-5161-4A5D-9B4C-E69CBB92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5E259B-1D83-44A1-8A2B-399503D2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https://pics.hobbytown.com/images/large/tra/tra77086-4-blue.jpg">
            <a:extLst>
              <a:ext uri="{FF2B5EF4-FFF2-40B4-BE49-F238E27FC236}">
                <a16:creationId xmlns:a16="http://schemas.microsoft.com/office/drawing/2014/main" xmlns="" id="{9B0487F1-D2F0-4D57-932B-F7638D78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" y="1461043"/>
            <a:ext cx="5857461" cy="4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2ABC291-9AEF-45F9-BC93-DAACC377B8D1}"/>
              </a:ext>
            </a:extLst>
          </p:cNvPr>
          <p:cNvSpPr/>
          <p:nvPr/>
        </p:nvSpPr>
        <p:spPr>
          <a:xfrm>
            <a:off x="933073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카 구성</a:t>
            </a:r>
          </a:p>
        </p:txBody>
      </p:sp>
      <p:pic>
        <p:nvPicPr>
          <p:cNvPr id="8196" name="Picture 4" descr="https://www.logitechg.com/assets/54730/hd-pro-webcam-c920.png">
            <a:extLst>
              <a:ext uri="{FF2B5EF4-FFF2-40B4-BE49-F238E27FC236}">
                <a16:creationId xmlns:a16="http://schemas.microsoft.com/office/drawing/2014/main" xmlns="" id="{CEBB03EB-4234-42BC-BFF4-9F7A3521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865974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aspberry pi pngì ëí ì´ë¯¸ì§ ê²ìê²°ê³¼">
            <a:extLst>
              <a:ext uri="{FF2B5EF4-FFF2-40B4-BE49-F238E27FC236}">
                <a16:creationId xmlns:a16="http://schemas.microsoft.com/office/drawing/2014/main" xmlns="" id="{34F3D1AF-3328-4A6F-919A-48FB5BF4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110" y="1162936"/>
            <a:ext cx="2339615" cy="17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C motor amazonì ëí ì´ë¯¸ì§ ê²ìê²°ê³¼">
            <a:extLst>
              <a:ext uri="{FF2B5EF4-FFF2-40B4-BE49-F238E27FC236}">
                <a16:creationId xmlns:a16="http://schemas.microsoft.com/office/drawing/2014/main" xmlns="" id="{63FEDC7C-9DA0-4ABC-86BF-8F3B2521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4083979"/>
            <a:ext cx="2148421" cy="13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D3A2CE-C4DD-4A25-A521-77D15EF6E3FB}"/>
              </a:ext>
            </a:extLst>
          </p:cNvPr>
          <p:cNvSpPr/>
          <p:nvPr/>
        </p:nvSpPr>
        <p:spPr>
          <a:xfrm>
            <a:off x="6136662" y="676908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BB4BF06-2B61-43C6-AF02-F27771A8D8AB}"/>
              </a:ext>
            </a:extLst>
          </p:cNvPr>
          <p:cNvSpPr/>
          <p:nvPr/>
        </p:nvSpPr>
        <p:spPr>
          <a:xfrm>
            <a:off x="6136662" y="3536890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6" name="Picture 14" descr="atmega128ì ëí ì´ë¯¸ì§ ê²ìê²°ê³¼">
            <a:extLst>
              <a:ext uri="{FF2B5EF4-FFF2-40B4-BE49-F238E27FC236}">
                <a16:creationId xmlns:a16="http://schemas.microsoft.com/office/drawing/2014/main" xmlns="" id="{451260E3-F132-45A5-8BE1-3DE9963A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79" y="3979395"/>
            <a:ext cx="2049318" cy="17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5EEC279-F60A-4228-9DCD-1CB8D137E8D6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https://www.logitechg.com/assets/54730/hd-pro-webcam-c920.png">
            <a:extLst>
              <a:ext uri="{FF2B5EF4-FFF2-40B4-BE49-F238E27FC236}">
                <a16:creationId xmlns:a16="http://schemas.microsoft.com/office/drawing/2014/main" xmlns="" id="{86B1E266-40F9-4F80-A278-BD739ECD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22" y="0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aspberry pi pngì ëí ì´ë¯¸ì§ ê²ìê²°ê³¼">
            <a:extLst>
              <a:ext uri="{FF2B5EF4-FFF2-40B4-BE49-F238E27FC236}">
                <a16:creationId xmlns:a16="http://schemas.microsoft.com/office/drawing/2014/main" xmlns="" id="{34F3D1AF-3328-4A6F-919A-48FB5BF4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9" y="407310"/>
            <a:ext cx="2339615" cy="17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541922" y="2036297"/>
            <a:ext cx="8077200" cy="6328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Logitech HD Pro </a:t>
            </a:r>
            <a:r>
              <a:rPr lang="en-US" altLang="ko-KR" sz="3200" dirty="0" err="1"/>
              <a:t>Webam</a:t>
            </a:r>
            <a:r>
              <a:rPr lang="en-US" altLang="ko-KR" sz="3200" dirty="0"/>
              <a:t> C920</a:t>
            </a:r>
            <a:endParaRPr lang="en-US" altLang="ko-KR" sz="32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541922" y="5093262"/>
            <a:ext cx="8077200" cy="632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/>
              <a:t>ipTIME</a:t>
            </a:r>
            <a:r>
              <a:rPr lang="en-US" altLang="ko-KR" sz="3200" dirty="0"/>
              <a:t> N100mini</a:t>
            </a:r>
            <a:endParaRPr lang="en-US" altLang="ko-KR" sz="3200" dirty="0"/>
          </a:p>
        </p:txBody>
      </p:sp>
      <p:pic>
        <p:nvPicPr>
          <p:cNvPr id="2052" name="Picture 4" descr="ipTIME N100mini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16" y="2616912"/>
            <a:ext cx="2287755" cy="22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2047" y="1335742"/>
            <a:ext cx="3003176" cy="424927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56965" y="1685362"/>
            <a:ext cx="4473388" cy="430303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39036" y="1344704"/>
            <a:ext cx="842682" cy="11654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DC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모터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89693" y="1317807"/>
            <a:ext cx="842682" cy="11654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894" y="4787147"/>
            <a:ext cx="4473388" cy="430303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6965" y="4446489"/>
            <a:ext cx="842682" cy="11654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07622" y="4419592"/>
            <a:ext cx="842682" cy="11654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979895" y="1519512"/>
            <a:ext cx="1147480" cy="76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서보모</a:t>
            </a:r>
            <a:r>
              <a:rPr lang="ko-KR" altLang="en-US">
                <a:solidFill>
                  <a:schemeClr val="tx1"/>
                </a:solidFill>
              </a:rPr>
              <a:t>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51510" y="2501148"/>
            <a:ext cx="2604247" cy="1945341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RPI 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err="1" smtClean="0">
                <a:solidFill>
                  <a:schemeClr val="tx1"/>
                </a:solidFill>
              </a:rPr>
              <a:t>ATmega</a:t>
            </a:r>
            <a:r>
              <a:rPr lang="en-US" altLang="ko-KR" dirty="0" smtClean="0">
                <a:solidFill>
                  <a:schemeClr val="tx1"/>
                </a:solidFill>
              </a:rPr>
              <a:t> 128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69437" y="914400"/>
            <a:ext cx="2586319" cy="605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C920(Webcam)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21836" y="764239"/>
            <a:ext cx="652187" cy="3025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7553" y="765361"/>
            <a:ext cx="652187" cy="3025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왼쪽/오른쪽 화살표 22"/>
          <p:cNvSpPr/>
          <p:nvPr/>
        </p:nvSpPr>
        <p:spPr>
          <a:xfrm rot="18879227">
            <a:off x="1816357" y="940305"/>
            <a:ext cx="2040969" cy="553302"/>
          </a:xfrm>
          <a:prstGeom prst="leftRightArrow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2358786">
            <a:off x="7177250" y="940304"/>
            <a:ext cx="2040969" cy="553302"/>
          </a:xfrm>
          <a:prstGeom prst="leftRightArrow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¼ì¦ë² ë¦¬íì´ ì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145"/>
            <a:ext cx="5299262" cy="56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í¸ë©ê° 128 ì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40" y="295145"/>
            <a:ext cx="500062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37129" y="5971803"/>
            <a:ext cx="2635623" cy="63285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&lt;RPI 2&gt;</a:t>
            </a:r>
            <a:endParaRPr lang="ko-KR" altLang="en-US" sz="3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66216" y="5900086"/>
            <a:ext cx="2635623" cy="632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Atmega</a:t>
            </a:r>
            <a:r>
              <a:rPr lang="en-US" altLang="ko-KR" sz="3000" dirty="0" smtClean="0"/>
              <a:t> 128&gt;</a:t>
            </a:r>
            <a:endParaRPr lang="ko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09E3072-6475-46A1-9105-514BE2F1407D}"/>
              </a:ext>
            </a:extLst>
          </p:cNvPr>
          <p:cNvSpPr/>
          <p:nvPr/>
        </p:nvSpPr>
        <p:spPr>
          <a:xfrm>
            <a:off x="6580093" y="3422074"/>
            <a:ext cx="1057835" cy="107820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09E3072-6475-46A1-9105-514BE2F1407D}"/>
              </a:ext>
            </a:extLst>
          </p:cNvPr>
          <p:cNvSpPr/>
          <p:nvPr/>
        </p:nvSpPr>
        <p:spPr>
          <a:xfrm>
            <a:off x="457200" y="3035370"/>
            <a:ext cx="2008094" cy="8553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https://www.logitechg.com/assets/54730/hd-pro-webcam-c920.png">
            <a:extLst>
              <a:ext uri="{FF2B5EF4-FFF2-40B4-BE49-F238E27FC236}">
                <a16:creationId xmlns:a16="http://schemas.microsoft.com/office/drawing/2014/main" xmlns="" id="{86B1E266-40F9-4F80-A278-BD739ECD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9" y="989913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xmlns="" id="{AEAF3EFA-7CDF-464B-B260-93BEEAC8CEA9}"/>
              </a:ext>
            </a:extLst>
          </p:cNvPr>
          <p:cNvSpPr/>
          <p:nvPr/>
        </p:nvSpPr>
        <p:spPr>
          <a:xfrm>
            <a:off x="540607" y="637310"/>
            <a:ext cx="2538472" cy="261389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aptopì ëí ì´ë¯¸ì§ ê²ìê²°ê³¼">
            <a:extLst>
              <a:ext uri="{FF2B5EF4-FFF2-40B4-BE49-F238E27FC236}">
                <a16:creationId xmlns:a16="http://schemas.microsoft.com/office/drawing/2014/main" xmlns="" id="{4B2BFD0F-C2DD-4075-AA9C-943FB8E0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17" y="561572"/>
            <a:ext cx="3719388" cy="29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images-na.ssl-images-amazon.com/images/I/71cR57SIGjL._AC_.jpg">
            <a:extLst>
              <a:ext uri="{FF2B5EF4-FFF2-40B4-BE49-F238E27FC236}">
                <a16:creationId xmlns:a16="http://schemas.microsoft.com/office/drawing/2014/main" xmlns="" id="{8EE19563-0FD4-499F-91AF-BBE47866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57" y="3868604"/>
            <a:ext cx="3615120" cy="250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8E82CDE-EF02-4602-A1AF-6CFC04B05305}"/>
              </a:ext>
            </a:extLst>
          </p:cNvPr>
          <p:cNvSpPr/>
          <p:nvPr/>
        </p:nvSpPr>
        <p:spPr>
          <a:xfrm>
            <a:off x="3652816" y="561572"/>
            <a:ext cx="4096493" cy="268962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254EE62-5E6A-4B71-9B57-565700A12D08}"/>
              </a:ext>
            </a:extLst>
          </p:cNvPr>
          <p:cNvSpPr/>
          <p:nvPr/>
        </p:nvSpPr>
        <p:spPr>
          <a:xfrm>
            <a:off x="3652816" y="3682908"/>
            <a:ext cx="4225802" cy="268962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078C0F-15EE-47EF-9F72-07F2B556570F}"/>
              </a:ext>
            </a:extLst>
          </p:cNvPr>
          <p:cNvSpPr/>
          <p:nvPr/>
        </p:nvSpPr>
        <p:spPr>
          <a:xfrm>
            <a:off x="8168909" y="561572"/>
            <a:ext cx="3658909" cy="268963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6" descr="https://i0.wp.com/geoawesomeness.com/wp-content/uploads/2015/10/Google-Cardboard-Geoawesomeness.jpg">
            <a:extLst>
              <a:ext uri="{FF2B5EF4-FFF2-40B4-BE49-F238E27FC236}">
                <a16:creationId xmlns:a16="http://schemas.microsoft.com/office/drawing/2014/main" xmlns="" id="{341ABC41-D880-4EBC-AD5E-5007ED1C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40" y="637309"/>
            <a:ext cx="3395045" cy="25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[BE486] Coms USB íë¬/í ì¤ìì¹(Foot Switch), ê²ì, ì°ì, ì¥ì ì¸ì©-ìì´ì¨ë±í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8" y="272582"/>
            <a:ext cx="48006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71cR57SIGjL._AC_.jpg">
            <a:extLst>
              <a:ext uri="{FF2B5EF4-FFF2-40B4-BE49-F238E27FC236}">
                <a16:creationId xmlns:a16="http://schemas.microsoft.com/office/drawing/2014/main" xmlns="" id="{16E866DC-0CD7-4393-A2EB-A9BDEDD4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2" y="484989"/>
            <a:ext cx="5640913" cy="40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14682" y="5396754"/>
            <a:ext cx="6436660" cy="768632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[BE486] Coms USB </a:t>
            </a:r>
            <a:r>
              <a:rPr lang="ko-KR" altLang="en-US" sz="3200" dirty="0"/>
              <a:t>페달</a:t>
            </a:r>
            <a:r>
              <a:rPr lang="en-US" altLang="ko-KR" sz="3200" dirty="0"/>
              <a:t>/</a:t>
            </a:r>
            <a:r>
              <a:rPr lang="ko-KR" altLang="en-US" sz="3200" dirty="0" err="1"/>
              <a:t>풋</a:t>
            </a:r>
            <a:r>
              <a:rPr lang="ko-KR" altLang="en-US" sz="3200" dirty="0"/>
              <a:t> 스위치</a:t>
            </a:r>
            <a:r>
              <a:rPr lang="en-US" altLang="ko-KR" sz="3200" dirty="0"/>
              <a:t>(Foot Switch)</a:t>
            </a:r>
          </a:p>
        </p:txBody>
      </p:sp>
    </p:spTree>
    <p:extLst>
      <p:ext uri="{BB962C8B-B14F-4D97-AF65-F5344CB8AC3E}">
        <p14:creationId xmlns:p14="http://schemas.microsoft.com/office/powerpoint/2010/main" val="11568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</Words>
  <Application>Microsoft Office PowerPoint</Application>
  <PresentationFormat>사용자 지정</PresentationFormat>
  <Paragraphs>16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RC카 시뮬레이션</vt:lpstr>
      <vt:lpstr>PowerPoint 프레젠테이션</vt:lpstr>
      <vt:lpstr>Logitech HD Pro Webam C920</vt:lpstr>
      <vt:lpstr>PowerPoint 프레젠테이션</vt:lpstr>
      <vt:lpstr>&lt;RPI 2&gt;</vt:lpstr>
      <vt:lpstr>PowerPoint 프레젠테이션</vt:lpstr>
      <vt:lpstr>[BE486] Coms USB 페달/풋 스위치(Foot Switch)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Administrator</dc:creator>
  <cp:lastModifiedBy>Windows 사용자</cp:lastModifiedBy>
  <cp:revision>15</cp:revision>
  <dcterms:created xsi:type="dcterms:W3CDTF">2018-04-25T15:34:03Z</dcterms:created>
  <dcterms:modified xsi:type="dcterms:W3CDTF">2018-05-08T09:51:51Z</dcterms:modified>
</cp:coreProperties>
</file>