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3" r:id="rId4"/>
    <p:sldId id="275" r:id="rId5"/>
    <p:sldId id="276" r:id="rId6"/>
    <p:sldId id="272" r:id="rId7"/>
    <p:sldId id="281" r:id="rId8"/>
    <p:sldId id="278" r:id="rId9"/>
    <p:sldId id="280" r:id="rId10"/>
    <p:sldId id="279" r:id="rId11"/>
    <p:sldId id="282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jin Kyung" userId="5fcf1a6c258d30ae" providerId="LiveId" clId="{AA5F3501-0167-4731-9D5D-8A0F4B35E4BE}"/>
    <pc:docChg chg="custSel modSld">
      <pc:chgData name="Kyujin Kyung" userId="5fcf1a6c258d30ae" providerId="LiveId" clId="{AA5F3501-0167-4731-9D5D-8A0F4B35E4BE}" dt="2021-07-12T01:55:15.018" v="1" actId="478"/>
      <pc:docMkLst>
        <pc:docMk/>
      </pc:docMkLst>
      <pc:sldChg chg="addSp delSp modSp mod">
        <pc:chgData name="Kyujin Kyung" userId="5fcf1a6c258d30ae" providerId="LiveId" clId="{AA5F3501-0167-4731-9D5D-8A0F4B35E4BE}" dt="2021-07-12T01:55:15.018" v="1" actId="478"/>
        <pc:sldMkLst>
          <pc:docMk/>
          <pc:sldMk cId="1723501236" sldId="256"/>
        </pc:sldMkLst>
        <pc:spChg chg="del">
          <ac:chgData name="Kyujin Kyung" userId="5fcf1a6c258d30ae" providerId="LiveId" clId="{AA5F3501-0167-4731-9D5D-8A0F4B35E4BE}" dt="2021-07-12T01:55:12.995" v="0" actId="478"/>
          <ac:spMkLst>
            <pc:docMk/>
            <pc:sldMk cId="1723501236" sldId="256"/>
            <ac:spMk id="5" creationId="{00000000-0000-0000-0000-000000000000}"/>
          </ac:spMkLst>
        </pc:spChg>
        <pc:spChg chg="add del mod">
          <ac:chgData name="Kyujin Kyung" userId="5fcf1a6c258d30ae" providerId="LiveId" clId="{AA5F3501-0167-4731-9D5D-8A0F4B35E4BE}" dt="2021-07-12T01:55:15.018" v="1" actId="478"/>
          <ac:spMkLst>
            <pc:docMk/>
            <pc:sldMk cId="1723501236" sldId="256"/>
            <ac:spMk id="6" creationId="{49E84DCC-C5B8-4955-83DC-2CA05D508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26B6-ADCF-4AF4-924C-20AE1FCE1BB3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9470A-1626-422F-BE3F-3141A592A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https://www.youtube.com/watch?v=GamMnQdRo7c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470A-1626-422F-BE3F-3141A592AB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8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7992-13EB-4D77-9336-2F71083D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982BE-8274-4C32-8164-98D734B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37448-808A-42CA-828D-E47E2D8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D9288-E1EE-4A73-9F1B-4863FCF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FC52-8B32-4419-A308-26C1C8C4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4D03-9F5A-449A-8615-12841A0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F531D-136E-4A50-B618-C7E1A430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05784-CF2C-4B6B-8168-9B0874F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81F41-A643-4B96-BD54-B530058C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A81D-2133-4077-BF7B-EA85559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66E04-8011-4E37-AC1A-28C5E1002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F8F82-141F-4E82-BEAC-50EDDF82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05050-FC18-4873-AA16-2B93ED49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C153-DAAA-43DF-969F-148D1BF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885A-192E-4A47-9A5C-29B51CB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DB89-B22D-46EF-9E55-18DDC94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A316-A812-4163-8C9F-E7256CE9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3884-C3EA-408D-995A-FBD8F8D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64FA7-3E90-42DD-96BD-E85229B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55E49-DCCB-49A4-9657-1E4D72FC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F313-51F4-4323-B175-77EBA465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AA49A-4FD4-40F7-AB38-A116D658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35BF-8EB0-4250-BDED-7412C61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05B93-82A5-4F0B-9F86-F5DFEF08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2FB9-DAA1-4DE7-BF3A-C69DD26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6EAA-E275-4FE9-A2E4-DD0DBFF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4488-2893-4CE4-A16D-FFACB248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8DC5D-D02C-458D-86A8-10FB49B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6AD8-6D9F-4FCE-80FD-E9D653D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B6C94-B5F3-4CBE-AFE8-05FEB8F0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4B33-F51F-410E-B728-881C624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C65F-3174-411E-B07F-E2F9BD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ED937-D29F-40C7-AF6F-2F05F656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A202C-25F1-4D6F-AF7C-31C78A71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3D30D-2931-4962-A69D-96A15FB3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11CD0-F5E5-4D03-97B9-29F59F18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9C57C-4E62-48C4-963E-2EA28BB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DB046-A053-4905-A604-5ACD924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48F6B-D42D-4926-A353-4C4D7241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D10F7-FC92-44BD-B4F3-878AAE9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48586-18ED-4F8E-AA36-161E9395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11E8-7F04-485C-A37D-A29E0E77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9AC53C-27EE-433F-A78F-FDFA24C2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FB57D-6FED-4070-B796-06E52C60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90BAE-590D-4854-9DEC-144F5F1E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4B211-99F3-4BBE-80EF-CFE1B77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03E-2533-4AFA-9218-FD9D0DA3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D240A-AE4F-4A22-A2A8-D99726A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BE46-85A1-4866-8931-6A6C2435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A2BAD-F62D-4BFE-BDD3-DBFCA4D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E6E00-EC96-4911-9E30-89BD79C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25C0F-9589-44C9-B951-13B2A10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703B-4292-4991-819C-A6C78F9F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B5845-D243-4D4B-A038-8FE380A8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BFEE9-3C67-46CA-BE3F-952F1A0B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EDE71-71C8-401B-BDBD-DA65E3F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4A1D4-27EB-4808-8049-8C85DC7F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6053-3540-45C4-B3AB-E82623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CB1E4-2073-4BE5-9491-127EB0BA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A69E8-AB76-4907-97DB-2ABB3106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FCC4D-8CAB-40DA-8276-6E7184DB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117B1-5161-4A5D-9B4C-E69CBB92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E259B-1D83-44A1-8A2B-399503D2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itdol2\Desktop\&#48148;&#53461;&#54868;&#47732;&#50640;%20&#51080;&#45912;&#44144;\&#51089;&#54408;&#49464;&#48120;&#45208;_2018\&#50500;&#51060;&#53596;&#49464;&#48120;&#45208;_&#44221;&#44508;&#51652;\&#52852;&#47700;&#46972;2.mp4" TargetMode="External"/><Relationship Id="rId1" Type="http://schemas.openxmlformats.org/officeDocument/2006/relationships/video" Target="file:///C:\Users\bitdol2\Desktop\&#48148;&#53461;&#54868;&#47732;&#50640;%20&#51080;&#45912;&#44144;\&#51089;&#54408;&#49464;&#48120;&#45208;_2018\&#50500;&#51060;&#53596;&#49464;&#48120;&#45208;_&#44221;&#44508;&#51652;\&#52852;&#47700;&#46972;1.mp4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636" y="3713099"/>
            <a:ext cx="3182527" cy="250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 descr="https://www.devicemart.co.kr/skin/goods/large/13248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637" y="331588"/>
            <a:ext cx="3182527" cy="2386895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8043" y="331588"/>
            <a:ext cx="3972751" cy="20318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598043" y="4599296"/>
            <a:ext cx="5583188" cy="80344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 flipH="1" flipV="1">
            <a:off x="4746171" y="1698171"/>
            <a:ext cx="1838248" cy="6652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584419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989928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392700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730157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78500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888500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9518385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104729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01957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299185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907299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7558957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7069100" y="4599296"/>
            <a:ext cx="0" cy="8034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4" idx="2"/>
            <a:endCxn id="14" idx="0"/>
          </p:cNvCxnSpPr>
          <p:nvPr/>
        </p:nvCxnSpPr>
        <p:spPr>
          <a:xfrm flipV="1">
            <a:off x="6584419" y="331588"/>
            <a:ext cx="0" cy="2031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4" idx="2"/>
          </p:cNvCxnSpPr>
          <p:nvPr/>
        </p:nvCxnSpPr>
        <p:spPr>
          <a:xfrm flipH="1" flipV="1">
            <a:off x="5392700" y="794657"/>
            <a:ext cx="1191719" cy="1568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4" idx="2"/>
          </p:cNvCxnSpPr>
          <p:nvPr/>
        </p:nvCxnSpPr>
        <p:spPr>
          <a:xfrm flipV="1">
            <a:off x="6584419" y="478971"/>
            <a:ext cx="854533" cy="18844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4" idx="2"/>
          </p:cNvCxnSpPr>
          <p:nvPr/>
        </p:nvCxnSpPr>
        <p:spPr>
          <a:xfrm flipV="1">
            <a:off x="6584419" y="1262743"/>
            <a:ext cx="1622412" cy="11007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212" y="322652"/>
            <a:ext cx="10515600" cy="1325563"/>
          </a:xfrm>
        </p:spPr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52435" y="1441575"/>
            <a:ext cx="953717" cy="3733687"/>
            <a:chOff x="722683" y="1441576"/>
            <a:chExt cx="953717" cy="3733687"/>
          </a:xfrm>
        </p:grpSpPr>
        <p:sp>
          <p:nvSpPr>
            <p:cNvPr id="5" name="직사각형 4"/>
            <p:cNvSpPr/>
            <p:nvPr/>
          </p:nvSpPr>
          <p:spPr>
            <a:xfrm>
              <a:off x="723705" y="1441576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4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2684" y="2370845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5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84" y="3300114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6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2683" y="4245994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7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22534" y="1441576"/>
            <a:ext cx="2628437" cy="3724647"/>
            <a:chOff x="2193934" y="1441576"/>
            <a:chExt cx="2628437" cy="3724647"/>
          </a:xfrm>
        </p:grpSpPr>
        <p:sp>
          <p:nvSpPr>
            <p:cNvPr id="6" name="직사각형 5"/>
            <p:cNvSpPr/>
            <p:nvPr/>
          </p:nvSpPr>
          <p:spPr>
            <a:xfrm>
              <a:off x="2193936" y="14415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아이디어 구체화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3936" y="23720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하드웨어 설계 및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영상 출력 테스트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3935" y="33064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3D </a:t>
              </a:r>
              <a:r>
                <a:rPr lang="ko-KR" altLang="en-US" sz="2500" dirty="0">
                  <a:solidFill>
                    <a:schemeClr val="tx1"/>
                  </a:solidFill>
                </a:rPr>
                <a:t>도면 디자인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및 출력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3934" y="42369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모터 제어 및 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제어 장치 만들기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44257" y="1441574"/>
            <a:ext cx="1124287" cy="3717077"/>
            <a:chOff x="6147371" y="1441575"/>
            <a:chExt cx="1124287" cy="3717077"/>
          </a:xfrm>
        </p:grpSpPr>
        <p:sp>
          <p:nvSpPr>
            <p:cNvPr id="10" name="직사각형 9"/>
            <p:cNvSpPr/>
            <p:nvPr/>
          </p:nvSpPr>
          <p:spPr>
            <a:xfrm>
              <a:off x="6147371" y="1441575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8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8392" y="2370844"/>
              <a:ext cx="1123266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9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47371" y="3300114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10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47371" y="4229383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11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919460" y="1434003"/>
            <a:ext cx="2628435" cy="3724648"/>
            <a:chOff x="7665808" y="1441575"/>
            <a:chExt cx="2628435" cy="3724648"/>
          </a:xfrm>
        </p:grpSpPr>
        <p:sp>
          <p:nvSpPr>
            <p:cNvPr id="16" name="직사각형 15"/>
            <p:cNvSpPr/>
            <p:nvPr/>
          </p:nvSpPr>
          <p:spPr>
            <a:xfrm>
              <a:off x="7665808" y="237084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>
                  <a:solidFill>
                    <a:schemeClr val="tx1"/>
                  </a:solidFill>
                </a:rPr>
                <a:t>프로그램 통합</a:t>
              </a:r>
              <a:br>
                <a:rPr lang="en-US" altLang="ko-KR" sz="2500">
                  <a:solidFill>
                    <a:schemeClr val="tx1"/>
                  </a:solidFill>
                </a:rPr>
              </a:br>
              <a:r>
                <a:rPr lang="en-US" altLang="ko-KR" sz="2500">
                  <a:solidFill>
                    <a:schemeClr val="tx1"/>
                  </a:solidFill>
                </a:rPr>
                <a:t>&amp; </a:t>
              </a:r>
              <a:r>
                <a:rPr lang="ko-KR" altLang="en-US" sz="2500">
                  <a:solidFill>
                    <a:schemeClr val="tx1"/>
                  </a:solidFill>
                </a:rPr>
                <a:t>차체부품 조립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65808" y="1441575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영상 처리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65808" y="330011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완성 </a:t>
              </a:r>
              <a:r>
                <a:rPr lang="en-US" altLang="ko-KR" sz="2500" dirty="0">
                  <a:solidFill>
                    <a:schemeClr val="tx1"/>
                  </a:solidFill>
                </a:rPr>
                <a:t>&amp; </a:t>
              </a:r>
              <a:r>
                <a:rPr lang="ko-KR" altLang="en-US" sz="2500" dirty="0">
                  <a:solidFill>
                    <a:schemeClr val="tx1"/>
                  </a:solidFill>
                </a:rPr>
                <a:t>테스트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665808" y="42369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최적화 작업 후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출품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39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https://pics.hobbytown.com/images/large/tra/tra77086-4-blue.jpg">
            <a:extLst>
              <a:ext uri="{FF2B5EF4-FFF2-40B4-BE49-F238E27FC236}">
                <a16:creationId xmlns:a16="http://schemas.microsoft.com/office/drawing/2014/main" id="{9B0487F1-D2F0-4D57-932B-F7638D78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" y="1461043"/>
            <a:ext cx="5857461" cy="4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933073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카 구성</a:t>
            </a:r>
          </a:p>
        </p:txBody>
      </p:sp>
      <p:pic>
        <p:nvPicPr>
          <p:cNvPr id="8196" name="Picture 4" descr="https://www.logitechg.com/assets/54730/hd-pro-webcam-c920.png">
            <a:extLst>
              <a:ext uri="{FF2B5EF4-FFF2-40B4-BE49-F238E27FC236}">
                <a16:creationId xmlns:a16="http://schemas.microsoft.com/office/drawing/2014/main" id="{CEBB03EB-4234-42BC-BFF4-9F7A3521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865974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aspberry pi pngì ëí ì´ë¯¸ì§ ê²ìê²°ê³¼">
            <a:extLst>
              <a:ext uri="{FF2B5EF4-FFF2-40B4-BE49-F238E27FC236}">
                <a16:creationId xmlns:a16="http://schemas.microsoft.com/office/drawing/2014/main" id="{34F3D1AF-3328-4A6F-919A-48FB5BF4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110" y="1162936"/>
            <a:ext cx="2339615" cy="17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C motor amazonì ëí ì´ë¯¸ì§ ê²ìê²°ê³¼">
            <a:extLst>
              <a:ext uri="{FF2B5EF4-FFF2-40B4-BE49-F238E27FC236}">
                <a16:creationId xmlns:a16="http://schemas.microsoft.com/office/drawing/2014/main" id="{63FEDC7C-9DA0-4ABC-86BF-8F3B2521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4083979"/>
            <a:ext cx="2148421" cy="13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3A2CE-C4DD-4A25-A521-77D15EF6E3FB}"/>
              </a:ext>
            </a:extLst>
          </p:cNvPr>
          <p:cNvSpPr/>
          <p:nvPr/>
        </p:nvSpPr>
        <p:spPr>
          <a:xfrm>
            <a:off x="6136662" y="676908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4BF06-2B61-43C6-AF02-F27771A8D8AB}"/>
              </a:ext>
            </a:extLst>
          </p:cNvPr>
          <p:cNvSpPr/>
          <p:nvPr/>
        </p:nvSpPr>
        <p:spPr>
          <a:xfrm>
            <a:off x="6136662" y="3536890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6" name="Picture 14" descr="atmega128ì ëí ì´ë¯¸ì§ ê²ìê²°ê³¼">
            <a:extLst>
              <a:ext uri="{FF2B5EF4-FFF2-40B4-BE49-F238E27FC236}">
                <a16:creationId xmlns:a16="http://schemas.microsoft.com/office/drawing/2014/main" id="{451260E3-F132-45A5-8BE1-3DE9963A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79" y="3979395"/>
            <a:ext cx="2049318" cy="17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ko-KR" altLang="en-US" dirty="0" err="1"/>
              <a:t>스트리밍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048" y="1627545"/>
            <a:ext cx="3288657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</a:rPr>
              <a:t>RTSP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9528" y="3161254"/>
            <a:ext cx="2107581" cy="9032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gstreamer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6281910" y="5026231"/>
            <a:ext cx="646770" cy="68022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6281910" y="3285373"/>
            <a:ext cx="646770" cy="68022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6281910" y="1778550"/>
            <a:ext cx="646770" cy="68022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89528" y="1646219"/>
            <a:ext cx="2107581" cy="9032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9529" y="4786479"/>
            <a:ext cx="2107581" cy="9032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MJPG streamer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049" y="2812824"/>
            <a:ext cx="328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Real Time Streaming Protocol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870911" y="84324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2007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카메라1.mp4">
            <a:hlinkClick r:id="" action="ppaction://media"/>
          </p:cNvPr>
          <p:cNvPicPr>
            <a:picLocks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208889" y="699914"/>
            <a:ext cx="5825067" cy="6028266"/>
          </a:xfrm>
          <a:prstGeom prst="rect">
            <a:avLst/>
          </a:prstGeom>
        </p:spPr>
      </p:pic>
      <p:pic>
        <p:nvPicPr>
          <p:cNvPr id="5" name="카메라2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158043" y="723901"/>
            <a:ext cx="5858934" cy="6004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97280" y="173757"/>
            <a:ext cx="2122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/>
              <a:t>&lt;</a:t>
            </a:r>
            <a:r>
              <a:rPr lang="en-US" altLang="ko-KR" sz="2500" dirty="0" err="1"/>
              <a:t>Gstreamer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208763" y="179402"/>
            <a:ext cx="16257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/>
              <a:t>&lt;cheese&gt;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21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59555" y="3107268"/>
            <a:ext cx="11067256" cy="3490415"/>
            <a:chOff x="959555" y="3107268"/>
            <a:chExt cx="11067256" cy="3490415"/>
          </a:xfrm>
        </p:grpSpPr>
        <p:pic>
          <p:nvPicPr>
            <p:cNvPr id="1028" name="Picture 4" descr="http://www.devicemart.co.kr/skin/goods/large/137751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9555" y="3107268"/>
              <a:ext cx="3093156" cy="3093156"/>
            </a:xfrm>
            <a:prstGeom prst="rect">
              <a:avLst/>
            </a:prstGeom>
            <a:noFill/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1741346" y="5947897"/>
              <a:ext cx="2243634" cy="6328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RPI 3 B+</a:t>
              </a:r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6206100" y="5964830"/>
              <a:ext cx="5820711" cy="6328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Logitech HD Pro </a:t>
              </a:r>
              <a:r>
                <a:rPr kumimoji="0" lang="en-US" altLang="ko-KR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Webam</a:t>
              </a: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C920</a:t>
              </a:r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4792132" y="3945468"/>
              <a:ext cx="1715911" cy="1648178"/>
            </a:xfrm>
            <a:prstGeom prst="mathPlus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4" descr="https://www.logitechg.com/assets/54730/hd-pro-webcam-c920.png">
              <a:extLst>
                <a:ext uri="{FF2B5EF4-FFF2-40B4-BE49-F238E27FC236}">
                  <a16:creationId xmlns:a16="http://schemas.microsoft.com/office/drawing/2014/main" id="{CEBB03EB-4234-42BC-BFF4-9F7A3521C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821" y="3586596"/>
              <a:ext cx="2111887" cy="211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EC279-F60A-4228-9DCD-1CB8D137E8D6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62063" y="1761857"/>
            <a:ext cx="11080086" cy="3176359"/>
            <a:chOff x="862059" y="328169"/>
            <a:chExt cx="11080086" cy="3176359"/>
          </a:xfrm>
        </p:grpSpPr>
        <p:pic>
          <p:nvPicPr>
            <p:cNvPr id="13" name="Picture 6" descr="raspberry pi pngì ëí ì´ë¯¸ì§ ê²ìê²°ê³¼">
              <a:extLst>
                <a:ext uri="{FF2B5EF4-FFF2-40B4-BE49-F238E27FC236}">
                  <a16:creationId xmlns:a16="http://schemas.microsoft.com/office/drawing/2014/main" id="{34F3D1AF-3328-4A6F-919A-48FB5BF41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59" y="339578"/>
              <a:ext cx="3190628" cy="2324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www.devicemart.co.kr/skin/goods/large/107795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1648" y="328169"/>
              <a:ext cx="3250146" cy="2437609"/>
            </a:xfrm>
            <a:prstGeom prst="rect">
              <a:avLst/>
            </a:prstGeom>
            <a:noFill/>
          </p:spPr>
        </p:pic>
        <p:sp>
          <p:nvSpPr>
            <p:cNvPr id="11" name="덧셈 기호 10"/>
            <p:cNvSpPr/>
            <p:nvPr/>
          </p:nvSpPr>
          <p:spPr>
            <a:xfrm>
              <a:off x="4775199" y="733779"/>
              <a:ext cx="1715911" cy="1648178"/>
            </a:xfrm>
            <a:prstGeom prst="mathPlus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735700" y="2871675"/>
              <a:ext cx="1729990" cy="6328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RPI 2 B</a:t>
              </a: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6121434" y="2866030"/>
              <a:ext cx="5820711" cy="6328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dirty="0" err="1">
                  <a:latin typeface="+mj-lt"/>
                  <a:ea typeface="+mj-ea"/>
                  <a:cs typeface="+mj-cs"/>
                </a:rPr>
                <a:t>라즈베리파이</a:t>
              </a:r>
              <a:r>
                <a:rPr lang="ko-KR" altLang="en-US" sz="3200" dirty="0">
                  <a:latin typeface="+mj-lt"/>
                  <a:ea typeface="+mj-ea"/>
                  <a:cs typeface="+mj-cs"/>
                </a:rPr>
                <a:t> 카메라 모듈 </a:t>
              </a:r>
              <a:r>
                <a:rPr lang="en-US" altLang="ko-KR" sz="3200" dirty="0">
                  <a:latin typeface="+mj-lt"/>
                  <a:ea typeface="+mj-ea"/>
                  <a:cs typeface="+mj-cs"/>
                </a:rPr>
                <a:t>V2, 8MP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42547"/>
            <a:ext cx="10515600" cy="1325563"/>
          </a:xfrm>
        </p:spPr>
        <p:txBody>
          <a:bodyPr/>
          <a:lstStyle/>
          <a:p>
            <a:r>
              <a:rPr lang="ko-KR" altLang="en-US" dirty="0"/>
              <a:t>영상촬영 환경</a:t>
            </a:r>
          </a:p>
        </p:txBody>
      </p:sp>
    </p:spTree>
    <p:extLst>
      <p:ext uri="{BB962C8B-B14F-4D97-AF65-F5344CB8AC3E}">
        <p14:creationId xmlns:p14="http://schemas.microsoft.com/office/powerpoint/2010/main" val="15979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vicemart.co.kr/skin/goods/large/13775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140" y="1704621"/>
            <a:ext cx="4205111" cy="42051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 3 </a:t>
            </a:r>
            <a:r>
              <a:rPr lang="ko-KR" altLang="en-US" dirty="0" err="1"/>
              <a:t>블루투스</a:t>
            </a:r>
            <a:r>
              <a:rPr lang="ko-KR" altLang="en-US" dirty="0"/>
              <a:t> 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97850" y="1864285"/>
            <a:ext cx="16039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UART</a:t>
            </a:r>
            <a:r>
              <a:rPr lang="ko-KR" altLang="en-US" sz="3200" dirty="0"/>
              <a:t>핀</a:t>
            </a:r>
            <a:endParaRPr lang="en-US" altLang="ko-KR" sz="3200" dirty="0"/>
          </a:p>
        </p:txBody>
      </p:sp>
      <p:sp>
        <p:nvSpPr>
          <p:cNvPr id="6" name="직사각형 5"/>
          <p:cNvSpPr/>
          <p:nvPr/>
        </p:nvSpPr>
        <p:spPr>
          <a:xfrm>
            <a:off x="4897850" y="2706258"/>
            <a:ext cx="39624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1)UART0 [Full UART]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7849" y="3721828"/>
            <a:ext cx="41179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2)UART1 [mini UART]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97849" y="1846907"/>
            <a:ext cx="1593486" cy="5915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8891908" y="2715396"/>
            <a:ext cx="564561" cy="62768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9047399" y="3695023"/>
            <a:ext cx="564561" cy="62768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21009" y="2715757"/>
            <a:ext cx="18261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3200" dirty="0" err="1"/>
              <a:t>블루투스</a:t>
            </a:r>
            <a:endParaRPr lang="en-US" altLang="ko-KR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9721009" y="3740826"/>
            <a:ext cx="11935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UART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26 -0.1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7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00039 0.15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688622" y="809394"/>
            <a:ext cx="5011268" cy="4847661"/>
            <a:chOff x="3039036" y="764239"/>
            <a:chExt cx="5011268" cy="484766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421836" y="764239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017553" y="765361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52047" y="1335742"/>
              <a:ext cx="3003176" cy="42492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56965" y="1685362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039036" y="1344704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89693" y="1317807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74894" y="4787147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056965" y="4446489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7622" y="4419592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4979895" y="1519512"/>
              <a:ext cx="114748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서보모터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51510" y="2545974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269437" y="914400"/>
              <a:ext cx="2586319" cy="60511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C920(Webcam)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45105" y="4580964"/>
              <a:ext cx="2034988" cy="8337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기어박스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모터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78404" y="3541053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ATmega</a:t>
              </a:r>
              <a:r>
                <a:rPr lang="en-US" altLang="ko-KR" dirty="0">
                  <a:solidFill>
                    <a:schemeClr val="tx1"/>
                  </a:solidFill>
                </a:rPr>
                <a:t> 128</a:t>
              </a:r>
              <a:endParaRPr lang="ko-KR" altLang="en-US" dirty="0"/>
            </a:p>
          </p:txBody>
        </p:sp>
        <p:sp>
          <p:nvSpPr>
            <p:cNvPr id="52" name="왼쪽/오른쪽 화살표 51"/>
            <p:cNvSpPr/>
            <p:nvPr/>
          </p:nvSpPr>
          <p:spPr>
            <a:xfrm rot="16200000">
              <a:off x="3929763" y="1938402"/>
              <a:ext cx="1351281" cy="217673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/오른쪽 화살표 52"/>
            <p:cNvSpPr/>
            <p:nvPr/>
          </p:nvSpPr>
          <p:spPr>
            <a:xfrm rot="16200000">
              <a:off x="5296285" y="2328963"/>
              <a:ext cx="510989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/오른쪽 화살표 53"/>
            <p:cNvSpPr/>
            <p:nvPr/>
          </p:nvSpPr>
          <p:spPr>
            <a:xfrm rot="16200000">
              <a:off x="4399815" y="4390845"/>
              <a:ext cx="690281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80353" y="959555"/>
            <a:ext cx="5164093" cy="5008310"/>
            <a:chOff x="6280353" y="959555"/>
            <a:chExt cx="5164093" cy="5008310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43859" y="3907333"/>
              <a:ext cx="1888503" cy="2060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6280353" y="959555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페달 센서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운전센서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80353" y="2720969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80353" y="4417682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Atmega128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6" descr="https://www.devicemart.co.kr/skin/goods/large/132480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06604" y="2455230"/>
              <a:ext cx="2137842" cy="1603381"/>
            </a:xfrm>
            <a:prstGeom prst="rect">
              <a:avLst/>
            </a:prstGeom>
            <a:noFill/>
          </p:spPr>
        </p:pic>
        <p:sp>
          <p:nvSpPr>
            <p:cNvPr id="3" name="아래쪽 화살표 2"/>
            <p:cNvSpPr/>
            <p:nvPr/>
          </p:nvSpPr>
          <p:spPr>
            <a:xfrm>
              <a:off x="7209961" y="1876267"/>
              <a:ext cx="655093" cy="74840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7209961" y="3637831"/>
              <a:ext cx="655093" cy="74840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8854221" y="2876136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8854221" y="4513116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8282029" y="1929898"/>
            <a:ext cx="1983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Bluetooth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8365278" y="3746864"/>
            <a:ext cx="1983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UART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9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</a:t>
            </a:r>
            <a:r>
              <a:rPr lang="ko-KR" altLang="en-US" dirty="0"/>
              <a:t>통신</a:t>
            </a:r>
          </a:p>
        </p:txBody>
      </p:sp>
      <p:pic>
        <p:nvPicPr>
          <p:cNvPr id="26625" name="Picture 1" descr="C:\Users\bitdol2\Desktop\dddd\UART vs SPI vs I2C _ Difference between UART,SPI and I2C_files\UART-interface-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923" y="2529062"/>
            <a:ext cx="3160783" cy="2268715"/>
          </a:xfrm>
          <a:prstGeom prst="rect">
            <a:avLst/>
          </a:prstGeom>
          <a:noFill/>
        </p:spPr>
      </p:pic>
      <p:pic>
        <p:nvPicPr>
          <p:cNvPr id="26626" name="Picture 2" descr="C:\Users\bitdol2\Desktop\dddd\UART vs SPI vs I2C _ Difference between UART,SPI and I2C_files\I2C-interface-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3262" y="2338563"/>
            <a:ext cx="2914650" cy="2952750"/>
          </a:xfrm>
          <a:prstGeom prst="rect">
            <a:avLst/>
          </a:prstGeom>
          <a:noFill/>
        </p:spPr>
      </p:pic>
      <p:pic>
        <p:nvPicPr>
          <p:cNvPr id="26627" name="Picture 3" descr="C:\Users\bitdol2\Desktop\dddd\UART vs SPI vs I2C _ Difference between UART,SPI and I2C_files\SPI-interface-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1216" y="2399243"/>
            <a:ext cx="3038475" cy="287655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715871" y="5865917"/>
            <a:ext cx="11935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UART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67827" y="5860274"/>
            <a:ext cx="7521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SPI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00404" y="5764317"/>
            <a:ext cx="78258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3200" dirty="0"/>
              <a:t>I2C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75945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688622" y="809394"/>
            <a:ext cx="5011268" cy="4847661"/>
            <a:chOff x="3039036" y="764239"/>
            <a:chExt cx="5011268" cy="484766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421836" y="764239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017553" y="765361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52047" y="1335742"/>
              <a:ext cx="3003176" cy="42492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56965" y="1685362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039036" y="1344704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89693" y="1317807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74894" y="4787147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056965" y="4446489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7622" y="4419592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4979895" y="1519512"/>
              <a:ext cx="114748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서보모터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51510" y="2545974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269437" y="914400"/>
              <a:ext cx="2586319" cy="60511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C920(Webcam)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45105" y="4580964"/>
              <a:ext cx="2034988" cy="8337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기어박스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모터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78404" y="3541053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ATmega</a:t>
              </a:r>
              <a:r>
                <a:rPr lang="en-US" altLang="ko-KR" dirty="0">
                  <a:solidFill>
                    <a:schemeClr val="tx1"/>
                  </a:solidFill>
                </a:rPr>
                <a:t> 128</a:t>
              </a:r>
              <a:endParaRPr lang="ko-KR" altLang="en-US" dirty="0"/>
            </a:p>
          </p:txBody>
        </p:sp>
        <p:sp>
          <p:nvSpPr>
            <p:cNvPr id="52" name="왼쪽/오른쪽 화살표 51"/>
            <p:cNvSpPr/>
            <p:nvPr/>
          </p:nvSpPr>
          <p:spPr>
            <a:xfrm rot="16200000">
              <a:off x="3929763" y="1938402"/>
              <a:ext cx="1351281" cy="217673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/오른쪽 화살표 52"/>
            <p:cNvSpPr/>
            <p:nvPr/>
          </p:nvSpPr>
          <p:spPr>
            <a:xfrm rot="16200000">
              <a:off x="5296285" y="2328963"/>
              <a:ext cx="510989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/오른쪽 화살표 53"/>
            <p:cNvSpPr/>
            <p:nvPr/>
          </p:nvSpPr>
          <p:spPr>
            <a:xfrm rot="16200000">
              <a:off x="4399815" y="4390845"/>
              <a:ext cx="690281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80353" y="959555"/>
            <a:ext cx="2514311" cy="820264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 Cam, C920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0353" y="2720969"/>
            <a:ext cx="2514311" cy="820264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RPI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80353" y="4569378"/>
            <a:ext cx="2514311" cy="820264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</a:t>
            </a:r>
            <a:r>
              <a:rPr lang="ko-KR" altLang="en-US" dirty="0" err="1">
                <a:solidFill>
                  <a:schemeClr val="tx1"/>
                </a:solidFill>
              </a:rPr>
              <a:t>수신부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7209961" y="1876267"/>
            <a:ext cx="655093" cy="7484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209961" y="3637831"/>
            <a:ext cx="655093" cy="74840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8282029" y="3661255"/>
            <a:ext cx="11110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WiFi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7" name="Picture 6" descr="https://i0.wp.com/geoawesomeness.com/wp-content/uploads/2015/10/Google-Cardboard-Geoawesomeness.jpg">
            <a:extLst>
              <a:ext uri="{FF2B5EF4-FFF2-40B4-BE49-F238E27FC236}">
                <a16:creationId xmlns:a16="http://schemas.microsoft.com/office/drawing/2014/main" id="{341ABC41-D880-4EBC-AD5E-5007ED1C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455" y="4538816"/>
            <a:ext cx="2060152" cy="15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4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189</Words>
  <Application>Microsoft Office PowerPoint</Application>
  <PresentationFormat>Widescreen</PresentationFormat>
  <Paragraphs>65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RC카 시뮬레이션</vt:lpstr>
      <vt:lpstr>PowerPoint Presentation</vt:lpstr>
      <vt:lpstr>웹캠 스트리밍</vt:lpstr>
      <vt:lpstr>PowerPoint Presentation</vt:lpstr>
      <vt:lpstr>영상촬영 환경</vt:lpstr>
      <vt:lpstr>라즈베리파이 3 블루투스 문제</vt:lpstr>
      <vt:lpstr>PowerPoint Presentation</vt:lpstr>
      <vt:lpstr>Serial 통신</vt:lpstr>
      <vt:lpstr>PowerPoint Presentation</vt:lpstr>
      <vt:lpstr>PowerPoint Presentation</vt:lpstr>
      <vt:lpstr>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Administrator</dc:creator>
  <cp:lastModifiedBy>Andrew</cp:lastModifiedBy>
  <cp:revision>62</cp:revision>
  <dcterms:created xsi:type="dcterms:W3CDTF">2018-04-25T15:34:03Z</dcterms:created>
  <dcterms:modified xsi:type="dcterms:W3CDTF">2021-07-12T01:55:17Z</dcterms:modified>
</cp:coreProperties>
</file>