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84" r:id="rId4"/>
    <p:sldId id="285" r:id="rId5"/>
    <p:sldId id="281" r:id="rId6"/>
    <p:sldId id="283" r:id="rId7"/>
    <p:sldId id="282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jin Kyung" userId="5fcf1a6c258d30ae" providerId="LiveId" clId="{F45684DE-5EBA-4FCA-9298-7EAB7AB233B7}"/>
    <pc:docChg chg="custSel modSld">
      <pc:chgData name="Kyujin Kyung" userId="5fcf1a6c258d30ae" providerId="LiveId" clId="{F45684DE-5EBA-4FCA-9298-7EAB7AB233B7}" dt="2021-07-12T01:55:25.316" v="0" actId="478"/>
      <pc:docMkLst>
        <pc:docMk/>
      </pc:docMkLst>
      <pc:sldChg chg="addSp delSp modSp mod">
        <pc:chgData name="Kyujin Kyung" userId="5fcf1a6c258d30ae" providerId="LiveId" clId="{F45684DE-5EBA-4FCA-9298-7EAB7AB233B7}" dt="2021-07-12T01:55:25.316" v="0" actId="478"/>
        <pc:sldMkLst>
          <pc:docMk/>
          <pc:sldMk cId="1723501236" sldId="256"/>
        </pc:sldMkLst>
        <pc:spChg chg="del">
          <ac:chgData name="Kyujin Kyung" userId="5fcf1a6c258d30ae" providerId="LiveId" clId="{F45684DE-5EBA-4FCA-9298-7EAB7AB233B7}" dt="2021-07-12T01:55:25.316" v="0" actId="478"/>
          <ac:spMkLst>
            <pc:docMk/>
            <pc:sldMk cId="1723501236" sldId="256"/>
            <ac:spMk id="5" creationId="{00000000-0000-0000-0000-000000000000}"/>
          </ac:spMkLst>
        </pc:spChg>
        <pc:spChg chg="add mod">
          <ac:chgData name="Kyujin Kyung" userId="5fcf1a6c258d30ae" providerId="LiveId" clId="{F45684DE-5EBA-4FCA-9298-7EAB7AB233B7}" dt="2021-07-12T01:55:25.316" v="0" actId="478"/>
          <ac:spMkLst>
            <pc:docMk/>
            <pc:sldMk cId="1723501236" sldId="256"/>
            <ac:spMk id="6" creationId="{2B5DFFF0-E51A-45AF-B698-1F8433610A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26B6-ADCF-4AF4-924C-20AE1FCE1BB3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9470A-1626-422F-BE3F-3141A592AB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https://www.youtube.com/watch?v=GamMnQdRo7c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470A-1626-422F-BE3F-3141A592AB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8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17992-13EB-4D77-9336-2F71083D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982BE-8274-4C32-8164-98D734BA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37448-808A-42CA-828D-E47E2D8D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D9288-E1EE-4A73-9F1B-4863FCF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AFC52-8B32-4419-A308-26C1C8C4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14D03-9F5A-449A-8615-12841A0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F531D-136E-4A50-B618-C7E1A430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05784-CF2C-4B6B-8168-9B0874F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81F41-A643-4B96-BD54-B530058C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FA81D-2133-4077-BF7B-EA85559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966E04-8011-4E37-AC1A-28C5E1002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F8F82-141F-4E82-BEAC-50EDDF82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05050-FC18-4873-AA16-2B93ED49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FC153-DAAA-43DF-969F-148D1BFA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885A-192E-4A47-9A5C-29B51CB4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DB89-B22D-46EF-9E55-18DDC940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4A316-A812-4163-8C9F-E7256CE9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3884-C3EA-408D-995A-FBD8F8D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64FA7-3E90-42DD-96BD-E85229BF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55E49-DCCB-49A4-9657-1E4D72FC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F313-51F4-4323-B175-77EBA465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AA49A-4FD4-40F7-AB38-A116D658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635BF-8EB0-4250-BDED-7412C61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05B93-82A5-4F0B-9F86-F5DFEF08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92FB9-DAA1-4DE7-BF3A-C69DD26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4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6EAA-E275-4FE9-A2E4-DD0DBFF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4488-2893-4CE4-A16D-FFACB248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8DC5D-D02C-458D-86A8-10FB49B3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6AD8-6D9F-4FCE-80FD-E9D653D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B6C94-B5F3-4CBE-AFE8-05FEB8F0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4B33-F51F-410E-B728-881C6244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C65F-3174-411E-B07F-E2F9BD6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ED937-D29F-40C7-AF6F-2F05F656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A202C-25F1-4D6F-AF7C-31C78A71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93D30D-2931-4962-A69D-96A15FB3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11CD0-F5E5-4D03-97B9-29F59F18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9C57C-4E62-48C4-963E-2EA28BB6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DDB046-A053-4905-A604-5ACD9240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48F6B-D42D-4926-A353-4C4D7241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D10F7-FC92-44BD-B4F3-878AAE92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48586-18ED-4F8E-AA36-161E9395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11E8-7F04-485C-A37D-A29E0E77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9AC53C-27EE-433F-A78F-FDFA24C2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FB57D-6FED-4070-B796-06E52C60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A90BAE-590D-4854-9DEC-144F5F1E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4B211-99F3-4BBE-80EF-CFE1B77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A03E-2533-4AFA-9218-FD9D0DA3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D240A-AE4F-4A22-A2A8-D99726AC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0BE46-85A1-4866-8931-6A6C2435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A2BAD-F62D-4BFE-BDD3-DBFCA4DB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E6E00-EC96-4911-9E30-89BD79CB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25C0F-9589-44C9-B951-13B2A10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703B-4292-4991-819C-A6C78F9F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B5845-D243-4D4B-A038-8FE380A8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BFEE9-3C67-46CA-BE3F-952F1A0B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EDE71-71C8-401B-BDBD-DA65E3F3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4A1D4-27EB-4808-8049-8C85DC7F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36053-3540-45C4-B3AB-E82623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CB1E4-2073-4BE5-9491-127EB0BA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A69E8-AB76-4907-97DB-2ABB3106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FCC4D-8CAB-40DA-8276-6E7184DB8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74EB-B041-4324-BCDA-FE9B09380E59}" type="datetimeFigureOut">
              <a:rPr lang="ko-KR" altLang="en-US" smtClean="0"/>
              <a:pPr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117B1-5161-4A5D-9B4C-E69CBB92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E259B-1D83-44A1-8A2B-399503D2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392D-4FDF-44F3-9C43-D225A4347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Dfd5jSXijsA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google.com/url?sa=i&amp;rct=j&amp;q=&amp;esrc=s&amp;source=images&amp;cd=&amp;cad=rja&amp;uact=8&amp;ved=2ahUKEwih8eWBzYLcAhVHv7wKHVmzBrYQjRx6BAgBEAU&amp;url=https://developer.android.com/things/sdk/pio/pwm&amp;psig=AOvVaw1ykjlRD4M-8qchVAuOcsA2&amp;ust=153069597066242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3363-7FC0-4AD0-837B-E01DC703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RC</a:t>
            </a:r>
            <a:r>
              <a:rPr lang="ko-KR" altLang="en-US" dirty="0"/>
              <a:t>카 시뮬레이션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5DFFF0-E51A-45AF-B698-1F8433610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933072" y="445380"/>
            <a:ext cx="5891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RC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카 </a:t>
            </a:r>
            <a:r>
              <a:rPr lang="ko-KR" alt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섀시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설계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88621" y="1623434"/>
            <a:ext cx="5011268" cy="4847661"/>
            <a:chOff x="3039036" y="764239"/>
            <a:chExt cx="5011268" cy="4847661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421836" y="764239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017553" y="765361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52047" y="1335742"/>
              <a:ext cx="3003176" cy="42492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6965" y="1685362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039036" y="1344704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189693" y="1317807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4894" y="4787147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56965" y="4446489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207622" y="4419592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4979895" y="1519512"/>
              <a:ext cx="1147480" cy="76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서보모터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51510" y="2545974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269437" y="914400"/>
              <a:ext cx="2586319" cy="60511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라즈베리파이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카메라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모듈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45105" y="4580964"/>
              <a:ext cx="2034988" cy="8337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기어박스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모터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78404" y="3541053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ATmega</a:t>
              </a:r>
              <a:r>
                <a:rPr lang="en-US" altLang="ko-KR" dirty="0">
                  <a:solidFill>
                    <a:schemeClr val="tx1"/>
                  </a:solidFill>
                </a:rPr>
                <a:t> 128</a:t>
              </a:r>
              <a:endParaRPr lang="ko-KR" altLang="en-US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643393" y="2868930"/>
            <a:ext cx="3682635" cy="9292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</a:rPr>
              <a:t>2. </a:t>
            </a:r>
            <a:r>
              <a:rPr lang="ko-KR" altLang="en-US" sz="3500" dirty="0" err="1">
                <a:solidFill>
                  <a:schemeClr val="tx1"/>
                </a:solidFill>
              </a:rPr>
              <a:t>서보</a:t>
            </a:r>
            <a:r>
              <a:rPr lang="ko-KR" altLang="en-US" sz="3500" dirty="0">
                <a:solidFill>
                  <a:schemeClr val="tx1"/>
                </a:solidFill>
              </a:rPr>
              <a:t> 모터 </a:t>
            </a:r>
            <a:r>
              <a:rPr lang="ko-KR" altLang="en-US" sz="3500" dirty="0" err="1">
                <a:solidFill>
                  <a:schemeClr val="tx1"/>
                </a:solidFill>
              </a:rPr>
              <a:t>파츠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40642" y="4021224"/>
            <a:ext cx="3696537" cy="9292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</a:rPr>
              <a:t>3. DC </a:t>
            </a:r>
            <a:r>
              <a:rPr lang="ko-KR" altLang="en-US" sz="3500" dirty="0">
                <a:solidFill>
                  <a:schemeClr val="tx1"/>
                </a:solidFill>
              </a:rPr>
              <a:t>모터 </a:t>
            </a:r>
            <a:r>
              <a:rPr lang="ko-KR" altLang="en-US" sz="3500" dirty="0" err="1">
                <a:solidFill>
                  <a:schemeClr val="tx1"/>
                </a:solidFill>
              </a:rPr>
              <a:t>파츠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40643" y="1761244"/>
            <a:ext cx="3685386" cy="9292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</a:rPr>
              <a:t>1. </a:t>
            </a:r>
            <a:r>
              <a:rPr lang="ko-KR" altLang="en-US" sz="3500" dirty="0" err="1">
                <a:solidFill>
                  <a:schemeClr val="tx1"/>
                </a:solidFill>
              </a:rPr>
              <a:t>섀시</a:t>
            </a:r>
            <a:r>
              <a:rPr lang="en-US" altLang="ko-KR" sz="3500" dirty="0">
                <a:solidFill>
                  <a:schemeClr val="tx1"/>
                </a:solidFill>
              </a:rPr>
              <a:t>(</a:t>
            </a:r>
            <a:r>
              <a:rPr lang="ko-KR" altLang="en-US" sz="3500" dirty="0">
                <a:solidFill>
                  <a:schemeClr val="tx1"/>
                </a:solidFill>
              </a:rPr>
              <a:t>뼈대</a:t>
            </a:r>
            <a:r>
              <a:rPr lang="en-US" altLang="ko-KR" sz="3500" dirty="0">
                <a:solidFill>
                  <a:schemeClr val="tx1"/>
                </a:solidFill>
              </a:rPr>
              <a:t>)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0640" y="5182695"/>
            <a:ext cx="3696540" cy="9292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solidFill>
                  <a:schemeClr val="tx1"/>
                </a:solidFill>
              </a:rPr>
              <a:t>4. </a:t>
            </a:r>
            <a:r>
              <a:rPr lang="ko-KR" altLang="en-US" sz="3500" dirty="0">
                <a:solidFill>
                  <a:schemeClr val="tx1"/>
                </a:solidFill>
              </a:rPr>
              <a:t>바퀴</a:t>
            </a:r>
          </a:p>
        </p:txBody>
      </p:sp>
    </p:spTree>
    <p:extLst>
      <p:ext uri="{BB962C8B-B14F-4D97-AF65-F5344CB8AC3E}">
        <p14:creationId xmlns:p14="http://schemas.microsoft.com/office/powerpoint/2010/main" val="391614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RC chassis 3D printer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07" y="2219375"/>
            <a:ext cx="4995747" cy="371743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62866" y="713029"/>
            <a:ext cx="5034685" cy="117152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dirty="0" err="1">
                <a:solidFill>
                  <a:schemeClr val="tx1"/>
                </a:solidFill>
              </a:rPr>
              <a:t>섀시</a:t>
            </a:r>
            <a:r>
              <a:rPr lang="en-US" altLang="ko-KR" sz="3500" dirty="0">
                <a:solidFill>
                  <a:schemeClr val="tx1"/>
                </a:solidFill>
              </a:rPr>
              <a:t>(</a:t>
            </a:r>
            <a:r>
              <a:rPr lang="ko-KR" altLang="en-US" sz="3500" dirty="0">
                <a:solidFill>
                  <a:schemeClr val="tx1"/>
                </a:solidFill>
              </a:rPr>
              <a:t>뼈대</a:t>
            </a:r>
            <a:r>
              <a:rPr lang="en-US" altLang="ko-KR" sz="3500" dirty="0">
                <a:solidFill>
                  <a:schemeClr val="tx1"/>
                </a:solidFill>
              </a:rPr>
              <a:t>) </a:t>
            </a:r>
            <a:br>
              <a:rPr lang="en-US" altLang="ko-KR" sz="3500" dirty="0">
                <a:solidFill>
                  <a:schemeClr val="tx1"/>
                </a:solidFill>
              </a:rPr>
            </a:br>
            <a:r>
              <a:rPr lang="ko-KR" altLang="en-US" sz="3500" dirty="0">
                <a:solidFill>
                  <a:schemeClr val="tx1"/>
                </a:solidFill>
              </a:rPr>
              <a:t>및 </a:t>
            </a:r>
            <a:r>
              <a:rPr lang="en-US" altLang="ko-KR" sz="3500" dirty="0">
                <a:solidFill>
                  <a:schemeClr val="tx1"/>
                </a:solidFill>
              </a:rPr>
              <a:t>DC </a:t>
            </a:r>
            <a:r>
              <a:rPr lang="ko-KR" altLang="en-US" sz="3500" dirty="0">
                <a:solidFill>
                  <a:schemeClr val="tx1"/>
                </a:solidFill>
              </a:rPr>
              <a:t>모터 부분</a:t>
            </a:r>
          </a:p>
        </p:txBody>
      </p:sp>
      <p:pic>
        <p:nvPicPr>
          <p:cNvPr id="1028" name="Picture 4" descr="3D printer wheel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5954" y="2217420"/>
            <a:ext cx="5474036" cy="374848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5971566" y="699904"/>
            <a:ext cx="5280013" cy="11958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dirty="0">
                <a:solidFill>
                  <a:schemeClr val="tx1"/>
                </a:solidFill>
              </a:rPr>
              <a:t>바퀴</a:t>
            </a:r>
          </a:p>
        </p:txBody>
      </p:sp>
    </p:spTree>
    <p:extLst>
      <p:ext uri="{BB962C8B-B14F-4D97-AF65-F5344CB8AC3E}">
        <p14:creationId xmlns:p14="http://schemas.microsoft.com/office/powerpoint/2010/main" val="17235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6700" y="638686"/>
            <a:ext cx="5254959" cy="92926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dirty="0" err="1">
                <a:solidFill>
                  <a:schemeClr val="tx1"/>
                </a:solidFill>
              </a:rPr>
              <a:t>서보</a:t>
            </a:r>
            <a:r>
              <a:rPr lang="ko-KR" altLang="en-US" sz="3500" dirty="0">
                <a:solidFill>
                  <a:schemeClr val="tx1"/>
                </a:solidFill>
              </a:rPr>
              <a:t> 모터 부분</a:t>
            </a:r>
            <a:r>
              <a:rPr lang="en-US" altLang="ko-KR" sz="3500" dirty="0">
                <a:solidFill>
                  <a:schemeClr val="tx1"/>
                </a:solidFill>
              </a:rPr>
              <a:t>(</a:t>
            </a:r>
            <a:r>
              <a:rPr lang="ko-KR" altLang="en-US" sz="3500" dirty="0" err="1">
                <a:solidFill>
                  <a:schemeClr val="tx1"/>
                </a:solidFill>
              </a:rPr>
              <a:t>조향</a:t>
            </a:r>
            <a:r>
              <a:rPr lang="ko-KR" altLang="en-US" sz="3500" dirty="0">
                <a:solidFill>
                  <a:schemeClr val="tx1"/>
                </a:solidFill>
              </a:rPr>
              <a:t> 장치</a:t>
            </a:r>
            <a:r>
              <a:rPr lang="en-US" altLang="ko-KR" sz="3500" dirty="0">
                <a:solidFill>
                  <a:schemeClr val="tx1"/>
                </a:solidFill>
              </a:rPr>
              <a:t>)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pic>
        <p:nvPicPr>
          <p:cNvPr id="5122" name="Picture 2" descr="rc car servo motor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980" y="1847385"/>
            <a:ext cx="5319132" cy="4404732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1283" y="611343"/>
            <a:ext cx="4166258" cy="233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5369" y="3048696"/>
            <a:ext cx="4193324" cy="23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297756" y="5619545"/>
            <a:ext cx="5127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https://www.youtube.com/watch?v=Dfd5jSXijsA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379634" y="613250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초부터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688622" y="809394"/>
            <a:ext cx="5011268" cy="4847661"/>
            <a:chOff x="3039036" y="764239"/>
            <a:chExt cx="5011268" cy="484766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4421836" y="764239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6017553" y="765361"/>
              <a:ext cx="652187" cy="30255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52047" y="1335742"/>
              <a:ext cx="3003176" cy="42492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56965" y="1685362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039036" y="1344704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189693" y="1317807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74894" y="4787147"/>
              <a:ext cx="4473388" cy="4303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056965" y="4446489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07622" y="4419592"/>
              <a:ext cx="842682" cy="116541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4979895" y="1519512"/>
              <a:ext cx="1147480" cy="76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서보모터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251510" y="2545974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269437" y="914400"/>
              <a:ext cx="2586319" cy="60511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C920(Webcam)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45105" y="4580964"/>
              <a:ext cx="2034988" cy="83371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기어박스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모터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78404" y="3541053"/>
              <a:ext cx="2604247" cy="8516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ATmega</a:t>
              </a:r>
              <a:r>
                <a:rPr lang="en-US" altLang="ko-KR" dirty="0">
                  <a:solidFill>
                    <a:schemeClr val="tx1"/>
                  </a:solidFill>
                </a:rPr>
                <a:t> 128</a:t>
              </a:r>
              <a:endParaRPr lang="ko-KR" altLang="en-US" dirty="0"/>
            </a:p>
          </p:txBody>
        </p:sp>
        <p:sp>
          <p:nvSpPr>
            <p:cNvPr id="52" name="왼쪽/오른쪽 화살표 51"/>
            <p:cNvSpPr/>
            <p:nvPr/>
          </p:nvSpPr>
          <p:spPr>
            <a:xfrm rot="16200000">
              <a:off x="3929763" y="1938402"/>
              <a:ext cx="1351281" cy="217673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/오른쪽 화살표 52"/>
            <p:cNvSpPr/>
            <p:nvPr/>
          </p:nvSpPr>
          <p:spPr>
            <a:xfrm rot="16200000">
              <a:off x="5296285" y="2328963"/>
              <a:ext cx="510989" cy="263695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왼쪽/오른쪽 화살표 53"/>
            <p:cNvSpPr/>
            <p:nvPr/>
          </p:nvSpPr>
          <p:spPr>
            <a:xfrm rot="16200000">
              <a:off x="4399815" y="4390845"/>
              <a:ext cx="690281" cy="263695"/>
            </a:xfrm>
            <a:prstGeom prst="leftRight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6280353" y="959555"/>
            <a:ext cx="5164093" cy="5008310"/>
            <a:chOff x="6280353" y="959555"/>
            <a:chExt cx="5164093" cy="5008310"/>
          </a:xfrm>
        </p:grpSpPr>
        <p:pic>
          <p:nvPicPr>
            <p:cNvPr id="3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43859" y="3907333"/>
              <a:ext cx="1888503" cy="2060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6280353" y="959555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페달 센서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운전센서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80353" y="2720969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80353" y="4417682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Atmega128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6" descr="https://www.devicemart.co.kr/skin/goods/large/132480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06604" y="2455230"/>
              <a:ext cx="2137842" cy="1603381"/>
            </a:xfrm>
            <a:prstGeom prst="rect">
              <a:avLst/>
            </a:prstGeom>
            <a:noFill/>
          </p:spPr>
        </p:pic>
        <p:sp>
          <p:nvSpPr>
            <p:cNvPr id="3" name="아래쪽 화살표 2"/>
            <p:cNvSpPr/>
            <p:nvPr/>
          </p:nvSpPr>
          <p:spPr>
            <a:xfrm>
              <a:off x="7209961" y="1876267"/>
              <a:ext cx="655093" cy="74840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7209961" y="3637831"/>
              <a:ext cx="655093" cy="74840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8854221" y="2876136"/>
              <a:ext cx="743885" cy="62939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8854221" y="4513116"/>
              <a:ext cx="743885" cy="62939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8282029" y="1929898"/>
            <a:ext cx="1983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Bluetooth</a:t>
            </a:r>
            <a:endParaRPr lang="ko-KR" alt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8365278" y="3746864"/>
            <a:ext cx="1983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UART</a:t>
            </a:r>
            <a:endParaRPr lang="ko-KR" alt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9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모터 구동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97872" y="1886518"/>
            <a:ext cx="5453962" cy="4307018"/>
            <a:chOff x="697872" y="1886518"/>
            <a:chExt cx="5453962" cy="4307018"/>
          </a:xfrm>
        </p:grpSpPr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4336" y="3762367"/>
              <a:ext cx="1888503" cy="2060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615221" y="2118804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37523" y="4295019"/>
              <a:ext cx="2514311" cy="82026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Atmega128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6" descr="https://www.devicemart.co.kr/skin/goods/large/1324807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7872" y="1886518"/>
              <a:ext cx="2137842" cy="1603381"/>
            </a:xfrm>
            <a:prstGeom prst="rect">
              <a:avLst/>
            </a:prstGeom>
            <a:noFill/>
          </p:spPr>
        </p:pic>
        <p:sp>
          <p:nvSpPr>
            <p:cNvPr id="14" name="오른쪽 화살표 13"/>
            <p:cNvSpPr/>
            <p:nvPr/>
          </p:nvSpPr>
          <p:spPr>
            <a:xfrm rot="10800000">
              <a:off x="2721060" y="2207064"/>
              <a:ext cx="743885" cy="62939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 rot="10800000">
              <a:off x="2765665" y="4368151"/>
              <a:ext cx="743885" cy="629396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ABC291-9AEF-45F9-BC93-DAACC377B8D1}"/>
                </a:ext>
              </a:extLst>
            </p:cNvPr>
            <p:cNvSpPr/>
            <p:nvPr/>
          </p:nvSpPr>
          <p:spPr>
            <a:xfrm>
              <a:off x="810722" y="3346103"/>
              <a:ext cx="19832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 err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서보</a:t>
              </a:r>
              <a:r>
                <a:rPr lang="ko-KR" altLang="en-US" sz="3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모터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2ABC291-9AEF-45F9-BC93-DAACC377B8D1}"/>
                </a:ext>
              </a:extLst>
            </p:cNvPr>
            <p:cNvSpPr/>
            <p:nvPr/>
          </p:nvSpPr>
          <p:spPr>
            <a:xfrm>
              <a:off x="940817" y="5639538"/>
              <a:ext cx="19832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DC </a:t>
              </a:r>
              <a:r>
                <a:rPr lang="ko-KR" altLang="en-US" sz="3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모터</a:t>
              </a:r>
            </a:p>
          </p:txBody>
        </p:sp>
      </p:grpSp>
      <p:pic>
        <p:nvPicPr>
          <p:cNvPr id="3074" name="Picture 2" descr="pWM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8054" y="1962613"/>
            <a:ext cx="5272072" cy="2607139"/>
          </a:xfrm>
          <a:prstGeom prst="rect">
            <a:avLst/>
          </a:prstGeom>
          <a:noFill/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6862116" y="5003918"/>
            <a:ext cx="325203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&lt;PWM </a:t>
            </a:r>
            <a:r>
              <a:rPr lang="ko-KR" altLang="en-US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방식</a:t>
            </a:r>
            <a:r>
              <a:rPr lang="en-US" altLang="ko-KR" sz="3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&gt;</a:t>
            </a:r>
            <a:endParaRPr lang="ko-KR" altLang="en-US" sz="3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212" y="322652"/>
            <a:ext cx="10515600" cy="1325563"/>
          </a:xfrm>
        </p:spPr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52435" y="1441575"/>
            <a:ext cx="953717" cy="3733687"/>
            <a:chOff x="722683" y="1441576"/>
            <a:chExt cx="953717" cy="3733687"/>
          </a:xfrm>
        </p:grpSpPr>
        <p:sp>
          <p:nvSpPr>
            <p:cNvPr id="5" name="직사각형 4"/>
            <p:cNvSpPr/>
            <p:nvPr/>
          </p:nvSpPr>
          <p:spPr>
            <a:xfrm>
              <a:off x="723705" y="1441576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4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2684" y="2370845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5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2684" y="3300114"/>
              <a:ext cx="952695" cy="929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6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2683" y="4245994"/>
              <a:ext cx="952695" cy="9292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7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422534" y="1441576"/>
            <a:ext cx="2628437" cy="3724647"/>
            <a:chOff x="2193934" y="1441576"/>
            <a:chExt cx="2628437" cy="3724647"/>
          </a:xfrm>
        </p:grpSpPr>
        <p:sp>
          <p:nvSpPr>
            <p:cNvPr id="6" name="직사각형 5"/>
            <p:cNvSpPr/>
            <p:nvPr/>
          </p:nvSpPr>
          <p:spPr>
            <a:xfrm>
              <a:off x="2193936" y="14415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아이디어 구체화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3936" y="23720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하드웨어 설계 및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영상 출력 테스트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93935" y="3306454"/>
              <a:ext cx="2628435" cy="9292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3D </a:t>
              </a:r>
              <a:r>
                <a:rPr lang="ko-KR" altLang="en-US" sz="2500" dirty="0">
                  <a:solidFill>
                    <a:schemeClr val="tx1"/>
                  </a:solidFill>
                </a:rPr>
                <a:t>도면 디자인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및 출력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93934" y="4236954"/>
              <a:ext cx="2628435" cy="9292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모터 제어 및 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제어 장치 만들기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244257" y="1441574"/>
            <a:ext cx="1124287" cy="3717077"/>
            <a:chOff x="6147371" y="1441575"/>
            <a:chExt cx="1124287" cy="3717077"/>
          </a:xfrm>
        </p:grpSpPr>
        <p:sp>
          <p:nvSpPr>
            <p:cNvPr id="10" name="직사각형 9"/>
            <p:cNvSpPr/>
            <p:nvPr/>
          </p:nvSpPr>
          <p:spPr>
            <a:xfrm>
              <a:off x="6147371" y="1441575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8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48392" y="2370844"/>
              <a:ext cx="1123266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9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47371" y="3300114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10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47371" y="4229383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11</a:t>
              </a:r>
              <a:r>
                <a:rPr lang="ko-KR" altLang="en-US" sz="3500" dirty="0">
                  <a:solidFill>
                    <a:schemeClr val="tx1"/>
                  </a:solidFill>
                </a:rPr>
                <a:t>월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919460" y="1434003"/>
            <a:ext cx="2628435" cy="3724648"/>
            <a:chOff x="7665808" y="1441575"/>
            <a:chExt cx="2628435" cy="3724648"/>
          </a:xfrm>
        </p:grpSpPr>
        <p:sp>
          <p:nvSpPr>
            <p:cNvPr id="16" name="직사각형 15"/>
            <p:cNvSpPr/>
            <p:nvPr/>
          </p:nvSpPr>
          <p:spPr>
            <a:xfrm>
              <a:off x="7665808" y="237084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>
                  <a:solidFill>
                    <a:schemeClr val="tx1"/>
                  </a:solidFill>
                </a:rPr>
                <a:t>프로그램 통합</a:t>
              </a:r>
              <a:br>
                <a:rPr lang="en-US" altLang="ko-KR" sz="2500">
                  <a:solidFill>
                    <a:schemeClr val="tx1"/>
                  </a:solidFill>
                </a:rPr>
              </a:br>
              <a:r>
                <a:rPr lang="en-US" altLang="ko-KR" sz="2500">
                  <a:solidFill>
                    <a:schemeClr val="tx1"/>
                  </a:solidFill>
                </a:rPr>
                <a:t>&amp; </a:t>
              </a:r>
              <a:r>
                <a:rPr lang="ko-KR" altLang="en-US" sz="2500">
                  <a:solidFill>
                    <a:schemeClr val="tx1"/>
                  </a:solidFill>
                </a:rPr>
                <a:t>차체부품 조립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65808" y="1441575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영상 처리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65808" y="330011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완성 </a:t>
              </a:r>
              <a:r>
                <a:rPr lang="en-US" altLang="ko-KR" sz="2500" dirty="0">
                  <a:solidFill>
                    <a:schemeClr val="tx1"/>
                  </a:solidFill>
                </a:rPr>
                <a:t>&amp; </a:t>
              </a:r>
              <a:r>
                <a:rPr lang="ko-KR" altLang="en-US" sz="2500" dirty="0">
                  <a:solidFill>
                    <a:schemeClr val="tx1"/>
                  </a:solidFill>
                </a:rPr>
                <a:t>테스트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665808" y="423695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최적화 작업 후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출품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39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181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RC카 시뮬레이션</vt:lpstr>
      <vt:lpstr>PowerPoint Presentation</vt:lpstr>
      <vt:lpstr>PowerPoint Presentation</vt:lpstr>
      <vt:lpstr>PowerPoint Presentation</vt:lpstr>
      <vt:lpstr>PowerPoint Presentation</vt:lpstr>
      <vt:lpstr>모터 구동 </vt:lpstr>
      <vt:lpstr>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시뮬레이션</dc:title>
  <dc:creator>Administrator</dc:creator>
  <cp:lastModifiedBy>Andrew</cp:lastModifiedBy>
  <cp:revision>69</cp:revision>
  <dcterms:created xsi:type="dcterms:W3CDTF">2018-04-25T15:34:03Z</dcterms:created>
  <dcterms:modified xsi:type="dcterms:W3CDTF">2021-07-12T01:55:27Z</dcterms:modified>
</cp:coreProperties>
</file>