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81" r:id="rId4"/>
    <p:sldId id="287" r:id="rId5"/>
    <p:sldId id="288" r:id="rId6"/>
    <p:sldId id="282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724438D-D0EB-4C9D-A3C4-8F645D045FD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8AD369-8FB4-44D9-B86B-23716FDB76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nlearn-boris-yan.c9users.io/gitlab/EasyMVC/Blog/index" TargetMode="External"/><Relationship Id="rId2" Type="http://schemas.openxmlformats.org/officeDocument/2006/relationships/hyperlink" Target="https://yanlearn-boris-yan.c9users.io/gitlab/EasyMVC/Home/in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dirty="0" smtClean="0"/>
              <a:t>購物網站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endParaRPr lang="en-US" altLang="zh-TW" dirty="0" smtClean="0"/>
          </a:p>
          <a:p>
            <a:r>
              <a:rPr lang="zh-TW" altLang="en-US" dirty="0" smtClean="0"/>
              <a:t>顏政杰</a:t>
            </a:r>
            <a:endParaRPr lang="en-US" altLang="zh-TW" dirty="0" smtClean="0"/>
          </a:p>
          <a:p>
            <a:r>
              <a:rPr lang="en-US" altLang="zh-TW" dirty="0" err="1" smtClean="0"/>
              <a:t>Boris_Yan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9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/>
              <a:t>MVC</a:t>
            </a:r>
            <a:r>
              <a:rPr lang="zh-TW" altLang="en-US" dirty="0"/>
              <a:t>架構</a:t>
            </a:r>
            <a:r>
              <a:rPr lang="en-US" altLang="zh-TW" dirty="0"/>
              <a:t>-</a:t>
            </a:r>
            <a:r>
              <a:rPr lang="en-US" altLang="zh-TW" dirty="0" smtClean="0"/>
              <a:t>C</a:t>
            </a:r>
          </a:p>
          <a:p>
            <a:pPr lvl="1"/>
            <a:r>
              <a:rPr lang="en-US" altLang="zh-TW" dirty="0"/>
              <a:t>MVC</a:t>
            </a:r>
            <a:r>
              <a:rPr lang="zh-TW" altLang="en-US" dirty="0"/>
              <a:t>架構</a:t>
            </a:r>
            <a:r>
              <a:rPr lang="en-US" altLang="zh-TW" dirty="0" smtClean="0"/>
              <a:t>-M</a:t>
            </a:r>
          </a:p>
          <a:p>
            <a:pPr lvl="1"/>
            <a:r>
              <a:rPr lang="en-US" altLang="zh-TW" dirty="0"/>
              <a:t>MVC</a:t>
            </a:r>
            <a:r>
              <a:rPr lang="zh-TW" altLang="en-US" dirty="0"/>
              <a:t>架構</a:t>
            </a:r>
            <a:r>
              <a:rPr lang="en-US" altLang="zh-TW" dirty="0" smtClean="0"/>
              <a:t>-V</a:t>
            </a:r>
            <a:endParaRPr lang="en-US" altLang="zh-TW" dirty="0" smtClean="0"/>
          </a:p>
          <a:p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情境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-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42252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此專題是</a:t>
            </a:r>
            <a:r>
              <a:rPr lang="en-US" altLang="zh-TW" dirty="0" smtClean="0"/>
              <a:t>MVC</a:t>
            </a:r>
            <a:r>
              <a:rPr lang="zh-TW" altLang="en-US" dirty="0" smtClean="0"/>
              <a:t>架構的購物網站，包含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客戶端</a:t>
            </a:r>
            <a:r>
              <a:rPr lang="en-US" altLang="zh-TW" dirty="0" smtClean="0"/>
              <a:t>(</a:t>
            </a:r>
            <a:r>
              <a:rPr lang="zh-TW" altLang="en-US" dirty="0"/>
              <a:t>前端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申請帳號、選購商品、購物車、個人資訊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後台管理介面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有管理帳號、管理上架商品等操作</a:t>
            </a:r>
            <a:endParaRPr lang="en-US" altLang="zh-TW" dirty="0" smtClean="0"/>
          </a:p>
          <a:p>
            <a:pPr marL="301943" lvl="1" indent="0">
              <a:buNone/>
            </a:pPr>
            <a:endParaRPr lang="en-US" altLang="zh-TW" dirty="0" smtClean="0"/>
          </a:p>
          <a:p>
            <a:pPr marL="301943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pPr algn="l"/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-V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5339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68709"/>
            <a:ext cx="512638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0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pPr algn="l"/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-C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43719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03648" y="1700808"/>
            <a:ext cx="2088232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2372518"/>
            <a:ext cx="3528392" cy="9124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03648" y="3356992"/>
            <a:ext cx="2863991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23741" y="1700808"/>
            <a:ext cx="2648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1580" y="2372518"/>
            <a:ext cx="2920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04277" y="3344756"/>
            <a:ext cx="2968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4" y="4437112"/>
            <a:ext cx="46378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err="1" smtClean="0"/>
              <a:t>logphp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checkstatus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檢查登入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goodslist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personnalshow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撈出個人資料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有回傳資料</a:t>
            </a:r>
            <a:r>
              <a:rPr lang="zh-TW" altLang="en-US" dirty="0" smtClean="0"/>
              <a:t>，就載入資料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view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5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pPr algn="l"/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-M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3152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15616" y="3717032"/>
            <a:ext cx="558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$link = $this-&gt;DB()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$command      	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兩個表單  資訊</a:t>
            </a:r>
            <a:r>
              <a:rPr lang="en-US" altLang="zh-TW" dirty="0" smtClean="0"/>
              <a:t>+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659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5576" y="1844824"/>
            <a:ext cx="7408333" cy="3450696"/>
          </a:xfrm>
        </p:spPr>
        <p:txBody>
          <a:bodyPr anchor="b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Shopping</a:t>
            </a: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member	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儲存會員資料    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顯示個人資訊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altLang="zh-TW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account</a:t>
            </a:r>
            <a:r>
              <a:rPr lang="zh-TW" altLang="en-US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latin typeface="Verdana" pitchFamily="34" charset="0"/>
                <a:cs typeface="Verdana" pitchFamily="34" charset="0"/>
              </a:rPr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—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紀錄前台帳、密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前台登入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management—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紀錄後台帳、密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後台登入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goods	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—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紀錄商品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顯示商品資訊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bill		—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紀錄結帳帳單   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TW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顯示帳單資訊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sz="1400" dirty="0"/>
              <a:t>	</a:t>
            </a: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0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情境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影片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hlinkClick r:id="rId2"/>
              </a:rPr>
              <a:t>前台操作</a:t>
            </a:r>
            <a:endParaRPr lang="zh-TW" altLang="en-US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2" y="31008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hlinkClick r:id="rId3"/>
              </a:rPr>
              <a:t>後台操作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572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43608" y="1772816"/>
            <a:ext cx="7408333" cy="3450696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36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 your </a:t>
            </a:r>
          </a:p>
          <a:p>
            <a:pPr marL="0" indent="0" algn="ctr">
              <a:buNone/>
            </a:pPr>
            <a:r>
              <a:rPr lang="en-US" altLang="zh-TW" sz="36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</a:p>
          <a:p>
            <a:pPr marL="0" indent="0" algn="ctr">
              <a:buNone/>
            </a:pPr>
            <a:r>
              <a:rPr lang="en-US" altLang="zh-TW" sz="36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Q&amp;A</a:t>
            </a:r>
            <a:endParaRPr lang="zh-TW" altLang="en-US" sz="3600" i="1" dirty="0">
              <a:solidFill>
                <a:srgbClr val="C0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1007</TotalTime>
  <Words>144</Words>
  <Application>Microsoft Office PowerPoint</Application>
  <PresentationFormat>如螢幕大小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波形</vt:lpstr>
      <vt:lpstr>購物網站</vt:lpstr>
      <vt:lpstr>目錄</vt:lpstr>
      <vt:lpstr>介紹</vt:lpstr>
      <vt:lpstr>MVC架構-V</vt:lpstr>
      <vt:lpstr>MVC架構-C</vt:lpstr>
      <vt:lpstr>MVC架構-M</vt:lpstr>
      <vt:lpstr>MySQL</vt:lpstr>
      <vt:lpstr>情境操作-影片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購物網站</dc:title>
  <dc:creator>Windows 使用者</dc:creator>
  <cp:lastModifiedBy>Windows 使用者</cp:lastModifiedBy>
  <cp:revision>35</cp:revision>
  <dcterms:created xsi:type="dcterms:W3CDTF">2016-07-20T01:18:14Z</dcterms:created>
  <dcterms:modified xsi:type="dcterms:W3CDTF">2016-07-25T08:55:31Z</dcterms:modified>
</cp:coreProperties>
</file>