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927bcaca-37e2-42ac-afd9-6d19407366c8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9f17224-cf22-429a-be15-bdffae31f4a5/ReportSection40ec6accd3b7c2fbcb88?bookmarkGuid=4c63ed73-194f-405a-b79d-609c57a1dbe3&amp;bookmarkUsage=1&amp;ctid=e3217e33-54e3-4e08-995a-1a2d93e8b9f4&amp;fromEntryPoint=export&quot;"/>
    <we:property name="reportState" value="&quot;CONNECTED&quot;"/>
    <we:property name="creatorTenantId" value="&quot;e3217e33-54e3-4e08-995a-1a2d93e8b9f4&quot;"/>
    <we:property name="reportEmbeddedTime" value="&quot;2022-11-19T19:16:49.860Z&quot;"/>
    <we:property name="creatorSessionId" value="&quot;9bb27f72-66ca-429e-911b-f11f0ebfcbf9&quot;"/>
    <we:property name="creatorUserId" value="&quot;10032002152D270B&quot;"/>
    <we:property name="reportName" value="&quot;Power_Service_test&quot;"/>
    <we:property name="isFiltersActionButtonVisible" value="true"/>
    <we:property name="initialStateBookmark" value="&quot;H4sIAAAAAAAAA+1Z23LiOBD9lZRe8kK2sA22yRsBZ5MNt+KSra2tFKVLGzRrbJdsZ0NS/PtKsgkhEGAmc8kyw5Pd3Wr1aXUfSeYJMZ7EAZ538AzQOWpBAo/A6RTCEwOVUJiLL7rdm3a9fzPu1NueFEdxyqMwQedPKMViAuktTzIcKCdS+PddCeEg6OGJevNxkEAJxSCSKMQBf4TcWKpSkcGihOAhDiKBlctBilNQbu+luXyXcxu/WXJGTFN+DwOgaS7tQxyJtHivlIHamFJmEYeaPqHEdeWYJNfqMPfbq0l1YI0oTDEPZQBKht2yU/GrQB2HGrZPagRbSu7zIC1MyNx7iIXE/bTM16VWYjnMJ65FzarPgBHDcBSUdB4rm4ZEOokEpzhAOgcCkhzyE2pEQTbTT96afBBlgkIffK0KU57Opaem9BTiLHnMJieDnuGihUxqT0Qy5Vo/9BpX416/e9Hy2hfXrea40RoNhl5f202jfxsCpAeGzo1F6RUE12TMr5q1GmYOK/uGZeM3IeQZUZHdLhfPLKFLEc10aooKY9JyW+RjHE4gPhkPuz2jLG2GeoryQtbSn1MQoH3IpWE8LZLRidLNDF2/ylpSjDsgn/mLDvF1AqPYKJ/QKQX6j9TJkG5xkOlSl85bXK11oIErsRxwmoUMfFlD7FTZ3y3U727x1ZZ5PVm7o11f4rJa4mL56uwehxTYRvnVJxMBE7xMtPcdgr5uasllFhYdXt2MXCUw4eEkKBhk1bJ5saCYQ2OKRaoYinySva7aUw6KBANxMdel0ORiSSKyOr2PiFsVWM530vDTCxIr+m1+eE2/t3hU5ZaQ6RquY9ds16+62LWZC375QA4Ealaw4TDTMsGyDKNmk9q3IZCc+j4WcdQ7Ta/v9ce3Xn/UH9QbV/J5Rb77eSTMgkAb/hia2bqb7Mb0Ydhma+xHzDIH4/3G7PIFNZOTjGUbLqnZNVZjFYYNv1KrOgeSjOXbJrXkactkVQPKtOpj9vOQzKV31fL6w796n0UtP4Q7toX6izF+McZhlZLzBKuaVdskvu1gg/jUAMOqHsgTlUrFsRgjlPqubdryXuOa7+OJ4CVPtCI5VAEbYhLAmJrExBaBM5tQdlYxbXJGTJeeEUlRDoGyX6tVDqKSr8EawesEt+VlPD2MKeqx4MHprnNIG/Od+j+ycJ9BsNugnk2yJN1pMoA4hRkB8Uxom3R2xeUwQafzFtxDsJm8Z/2mapm7Wyx4/q2iyO07Cr6oomeXaG2J5JW9OboZXnc7g2Z9OGqP291OfTj43evUR3r4i2iV/2yWTAsJB21QoHxe7FfMVUIU0ymw5uobUF5bnKnYEypDuWY5ycxiGWSypJzl2w0Pc0ct8NPPZ6Mv6Zg36riE+nwy1THsrOGcQ9Y+emkdUhvP8eEuOnMLaqk5UsxLttkCWqmOFnXwNurgWFGv9oVtja2VR4p8bbvbAv5Zj9Q++L87VK8i/n4fyvvd7rBRHw28HdeTvYd9gsXWw/7+E/RPfjjJj/dVs1K2HatCsCOfTIe4jOrW3ZXzFB5SEj2sp7zoipUEzUBMdE6iLE1iTKGHw/y8HefAOGg7WWNY3o5Z8SzeaEH9zxbSk8houOz3PQPU/12ouGjL33+wxzMRfRsAAA==&quot;"/>
    <we:property name="bookmark" value="&quot;H4sIAAAAAAAAA+1Z23LiOBD9lZRe8kK2fMG3vBFwNtkhQHHJ1tZWitKlDZ4xtku2MyEp/n0l2YQQCGEmc8kyw5Pd3ZL7HHUfS+YBsTBLIzzv4BmgU9SGDO4hpFOIj3RUQ3FpPkuSTzPMP5kaowY4rqtTjWmWxeoMRFSS5mESZ+j0AeWYTyC/DrMCR3JOYfwXGa7uOrZnu4HlYtdmLgQauqkhHEU9PJExAY4yqKEUeJbEOArvoZxCuHJewKKG4C6NEo7lgwY5zkE+7FaEi3uRoP6HKfLANA9vYQA0L619SBOeV/d1DaiNKWUmcagREEpcV4zJSq9K/vV4+VCVWDOJcxzGIgFpw67m1AMLqONQ3Q6IR7Ap7UEY5VUImft3KRdsPCxJPVdOLIYFxDWpYQUMGNF1R0LJ56mMaQqkk4SHFEdIccAhKyE/oGYSFTN15a/ZB0nBKfQhUK44D/O5mKklZopxkd0Xk6NBT3fRQpDa44mgXPmHfvNi3Ot3z9r+1dlluzVutkeDod9XcdPkc5ODmIGhU31RewbBNRgLLMPzMHOYFuimjV+EUDIiM7teLp5RQ+c8mSlqqjJkInJb5mMcTyA9Gg+7PV0TMUP1CG0haunvKXBQc4ilYWFekdFJ8k2GLp+xllXj9uCzvFEpPicwSXXtiE4p0E/CJ1K6xlGhGkBM3g7lWkcKuDSLAcdFzCAQNcSOZfzNQv5uFt9smdfJ2p3t+hJrcomr5WuwWxxTYBvl15hMOEzwkmj/ByR92VKW8yKuOtzazFwSmIXxJKoUZNWyZbGgNITmFPNc6hb5KHpdtqcYlHAG/GyuSqEV8qWIiOr03yNuWWCl3onAj09ErOq3+f41/dbikZVb2y7y+2kgUKOOdYcZpgGmqeueTbzvIyCl9L0v4Wh0Wn7f74+v/f6oP2g0L8T1Snxf15G4iCIV+HNkZuvbZDemd6M2W3M/YJXZG+93VpevqJlSZExbd4lne8wTW0+sB3XPcvYUGTOwDWqK3ZbBLB00agWY/Toic+5ftP3+8J/eF0nLT9GOban+VozfirFfpZQ6wSzDsg0S2A7WSUB10E1rT52o1+uOyRihNHBtwxbnGtd4m05ET3WinYihEtgQkwjG1CAGNgmc2ISyk7phkxNiuPSECIlyCGiB59X3kpJvoRrRc4KvxGE8308pGikPo+Nd+5ArHO70/1XErwVEuwMaxaTI8p0hA0hzmBHgj4K2KWcXoRjG6XTehluINsl79G+6ltxdYx6W3yoqbt9Q8FUVPU6J1pZIHNlbow/Dy25n0GoMR1fjq26nMRz86XcaIzX8SbZy/mKWTStLCCqgQvm42M+Uq4YoplNgrdWHorK2QiZzz6hI5ZKVIjNLRZLZUnKWdx/CuJyoDUH+5Wr0NR3zQh3XUD+cTFUOO2u41JC1L2PKh+SL5/BwV525BbXwHCjmpdpsAS1dB4s6ehl1dKioV++FbY2tnAeKfO11twX8ox/J9+D/blO9yvjHfSjvd7vDZmM08HccT17d7BPMt272X99B/+Kbk3J7bxl1zXbMOsGOuDIc4jKqWncX5znc5SS5W6e86oqVBc2ATxQnSZFnKabQw3G5305LYCGoOFFjWJyOWXXNX2hB9c8Wqg7O4vcfCFn803IbAAA=&quot;"/>
    <we:property name="embedUrl" value="&quot;/reportEmbed?reportId=19f17224-cf22-429a-be15-bdffae31f4a5&amp;config=eyJjbHVzdGVyVXJsIjoiaHR0cHM6Ly9XQUJJLVdFU1QtRVVST1BFLUQtUFJJTUFSWS1yZWRpcmVjdC5hbmFseXNpcy53aW5kb3dzLm5ldCIsImVtYmVkRmVhdHVyZXMiOnsibW9kZXJuRW1iZWQiOnRydWUsInVzYWdlTWV0cmljc1ZOZXh0Ijp0cnVlLCJza2lwUXVlcnlEYXRhU2FhU0VtYmVkIjp0cnVlLCJza2lwUXVlcnlEYXRhUGFhU0VtYmVkIjp0cnVlLCJza2lwUXVlcnlEYXRhRXhwb3J0VG8iOnRydWV9fQ%3D%3D&amp;disableSensitivityBanner=true&quot;"/>
    <we:property name="datasetId" value="&quot;0fbfda80-9021-41a1-b880-14d8fe201795&quot;"/>
    <we:property name="pageName" value="&quot;ReportSection40ec6accd3b7c2fbcb88&quot;"/>
    <we:property name="pageDisplayName" value="&quot;MGU_18GESAMT_GRAFIK&quot;"/>
    <we:property name="backgroundColor" value="&quot;rgb(0,0,0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Tondjua, Boris Thibaut (Allgeier Engineering GmbH)</cp:lastModifiedBy>
  <cp:revision>3</cp:revision>
  <dcterms:created xsi:type="dcterms:W3CDTF">2018-06-07T21:39:02Z</dcterms:created>
  <dcterms:modified xsi:type="dcterms:W3CDTF">2022-11-19T19:18:00Z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