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76" autoAdjust="0"/>
    <p:restoredTop sz="94660"/>
  </p:normalViewPr>
  <p:slideViewPr>
    <p:cSldViewPr>
      <p:cViewPr varScale="1">
        <p:scale>
          <a:sx n="115" d="100"/>
          <a:sy n="115" d="100"/>
        </p:scale>
        <p:origin x="-21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78D7-271A-4090-A5B3-5120F78BB12F}" type="datetimeFigureOut">
              <a:rPr lang="ru-RU" smtClean="0"/>
              <a:pPr/>
              <a:t>21.01.2013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548-6713-43FC-B6A2-1805BE6EDA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24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GraphixLib</a:t>
            </a:r>
            <a:r>
              <a:rPr lang="en-US" baseline="0" dirty="0" smtClean="0"/>
              <a:t> </a:t>
            </a:r>
            <a:r>
              <a:rPr lang="en-US" baseline="0" smtClean="0"/>
              <a:t>2D Structure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548-6713-43FC-B6A2-1805BE6EDA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127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35796" y="116632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48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GraphixLib 2D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4499992" y="764704"/>
            <a:ext cx="0" cy="30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971600" y="1065312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71600" y="1065312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735796" y="1065312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499992" y="2354639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956376" y="1065312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395536" y="1472208"/>
            <a:ext cx="136815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OBJECTS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051720" y="1472208"/>
            <a:ext cx="136815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HELPERS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815916" y="2776890"/>
            <a:ext cx="136815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CLIENT SIDE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272300" y="1472208"/>
            <a:ext cx="136815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INTERFACE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264188" y="2358677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5508104" y="2780928"/>
            <a:ext cx="1512168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 SIDE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5536" y="2060848"/>
            <a:ext cx="123296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Object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Point</a:t>
            </a:r>
            <a:endParaRPr lang="en-US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Regpoly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Polygon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Ellipse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Curve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Arrow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Fill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Label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Table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Image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Diagram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Union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Animation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Map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42485" y="2060848"/>
            <a:ext cx="17325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Layer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err="1" smtClean="0">
                <a:solidFill>
                  <a:schemeClr val="tx2"/>
                </a:solidFill>
              </a:rPr>
              <a:t>ObjectsManager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Footnote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Sign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StatesContainer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ActionsContainer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Document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Clipboard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805" y="3350175"/>
            <a:ext cx="10606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NewFile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Save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SaveAs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Load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Convert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756" y="3350174"/>
            <a:ext cx="10606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NewFile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Save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SaveAs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Load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Convert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2300" y="2060847"/>
            <a:ext cx="16362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Device [Canvas]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Tools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Settings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ObjectsExplorer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Menu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</a:rPr>
              <a:t>ContextMenu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95536" y="5805264"/>
            <a:ext cx="1368152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Javascript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2042485" y="5814631"/>
            <a:ext cx="1368152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Javascript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10805" y="5814631"/>
            <a:ext cx="1373263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 Javascript  + Ajax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508756" y="5805264"/>
            <a:ext cx="1511516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 smtClean="0"/>
              <a:t>Javascript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272300" y="5814631"/>
            <a:ext cx="1511516" cy="8640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+ HTML + CSS + framework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5354985" y="1065312"/>
            <a:ext cx="0" cy="4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4139952" y="1472208"/>
            <a:ext cx="252028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TRANSFER OPERATIONS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5362949" y="1929408"/>
            <a:ext cx="0" cy="42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4499992" y="2354639"/>
            <a:ext cx="176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72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Экран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GraphixLib 2D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GraphixLib 2D</dc:title>
  <dc:creator>Администратор</dc:creator>
  <cp:lastModifiedBy>Boris Karbanovich</cp:lastModifiedBy>
  <cp:revision>13</cp:revision>
  <dcterms:created xsi:type="dcterms:W3CDTF">2012-11-11T13:35:20Z</dcterms:created>
  <dcterms:modified xsi:type="dcterms:W3CDTF">2013-01-21T12:01:35Z</dcterms:modified>
</cp:coreProperties>
</file>