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D767-BA90-4B0A-B3DC-7C917C568FBF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8C73-63A9-4E11-BA9A-C7F8DC0AA13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357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D767-BA90-4B0A-B3DC-7C917C568FBF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8C73-63A9-4E11-BA9A-C7F8DC0AA13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5797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D767-BA90-4B0A-B3DC-7C917C568FBF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8C73-63A9-4E11-BA9A-C7F8DC0AA13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2203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D767-BA90-4B0A-B3DC-7C917C568FBF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8C73-63A9-4E11-BA9A-C7F8DC0AA131}" type="slidenum">
              <a:rPr lang="hr-HR" smtClean="0"/>
              <a:t>‹#›</a:t>
            </a:fld>
            <a:endParaRPr lang="hr-H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760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D767-BA90-4B0A-B3DC-7C917C568FBF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8C73-63A9-4E11-BA9A-C7F8DC0AA13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03299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D767-BA90-4B0A-B3DC-7C917C568FBF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8C73-63A9-4E11-BA9A-C7F8DC0AA13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78625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D767-BA90-4B0A-B3DC-7C917C568FBF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8C73-63A9-4E11-BA9A-C7F8DC0AA13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76731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D767-BA90-4B0A-B3DC-7C917C568FBF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8C73-63A9-4E11-BA9A-C7F8DC0AA13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01553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D767-BA90-4B0A-B3DC-7C917C568FBF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8C73-63A9-4E11-BA9A-C7F8DC0AA13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1691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D767-BA90-4B0A-B3DC-7C917C568FBF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8C73-63A9-4E11-BA9A-C7F8DC0AA13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3328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D767-BA90-4B0A-B3DC-7C917C568FBF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8C73-63A9-4E11-BA9A-C7F8DC0AA13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671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D767-BA90-4B0A-B3DC-7C917C568FBF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8C73-63A9-4E11-BA9A-C7F8DC0AA13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232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D767-BA90-4B0A-B3DC-7C917C568FBF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8C73-63A9-4E11-BA9A-C7F8DC0AA13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255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D767-BA90-4B0A-B3DC-7C917C568FBF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8C73-63A9-4E11-BA9A-C7F8DC0AA13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976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D767-BA90-4B0A-B3DC-7C917C568FBF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8C73-63A9-4E11-BA9A-C7F8DC0AA13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1059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D767-BA90-4B0A-B3DC-7C917C568FBF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8C73-63A9-4E11-BA9A-C7F8DC0AA13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0009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D767-BA90-4B0A-B3DC-7C917C568FBF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78C73-63A9-4E11-BA9A-C7F8DC0AA13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0775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63D767-BA90-4B0A-B3DC-7C917C568FBF}" type="datetimeFigureOut">
              <a:rPr lang="hr-HR" smtClean="0"/>
              <a:t>2.6.2025.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78C73-63A9-4E11-BA9A-C7F8DC0AA131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41397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4C12-4303-98B9-C517-0F9A0E74A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PPKS projekt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F35FE5-A1D7-1479-ED0D-1D9ED60BF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Student: Boris Boronjek</a:t>
            </a:r>
          </a:p>
          <a:p>
            <a:r>
              <a:rPr lang="hr-HR" dirty="0"/>
              <a:t>JMBAG: 0036531473</a:t>
            </a:r>
          </a:p>
        </p:txBody>
      </p:sp>
    </p:spTree>
    <p:extLst>
      <p:ext uri="{BB962C8B-B14F-4D97-AF65-F5344CB8AC3E}">
        <p14:creationId xmlns:p14="http://schemas.microsoft.com/office/powerpoint/2010/main" val="90619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8915-811D-3D8C-C80D-44DEFB29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5094"/>
          </a:xfrm>
        </p:spPr>
        <p:txBody>
          <a:bodyPr/>
          <a:lstStyle/>
          <a:p>
            <a:r>
              <a:rPr lang="hr-HR" dirty="0"/>
              <a:t>Index.html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DBE52B-CDA5-DFC4-C9A2-9651AB567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66" y="1433182"/>
            <a:ext cx="5139060" cy="4652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52CEFD-E39B-4AB2-EA9B-423D947C3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065" y="1433182"/>
            <a:ext cx="4620270" cy="4648849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CEB28E02-8EC4-599E-AF67-27B7B6EE31A6}"/>
              </a:ext>
            </a:extLst>
          </p:cNvPr>
          <p:cNvSpPr/>
          <p:nvPr/>
        </p:nvSpPr>
        <p:spPr>
          <a:xfrm>
            <a:off x="5541265" y="2857500"/>
            <a:ext cx="1572768" cy="11841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685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226DA-5838-FA82-02DD-7CF35185C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0D83-9B5F-A3F9-0DD1-8B356677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5094"/>
          </a:xfrm>
        </p:spPr>
        <p:txBody>
          <a:bodyPr/>
          <a:lstStyle/>
          <a:p>
            <a:r>
              <a:rPr lang="hr-HR" dirty="0"/>
              <a:t>Index.html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5CB143-065F-5C8F-4C99-CD9E016B6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491585"/>
            <a:ext cx="8886825" cy="479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5F0B-1FD0-B092-FAB1-8B7E486C9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4582"/>
          </a:xfrm>
        </p:spPr>
        <p:txBody>
          <a:bodyPr/>
          <a:lstStyle/>
          <a:p>
            <a:r>
              <a:rPr lang="hr-HR" dirty="0"/>
              <a:t>game_history.html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81E7187-97AD-AF61-2F49-FDDF6600E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828" y="1257300"/>
            <a:ext cx="3731287" cy="532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6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E390-642E-5099-69FA-89315B2E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8382"/>
          </a:xfrm>
        </p:spPr>
        <p:txBody>
          <a:bodyPr/>
          <a:lstStyle/>
          <a:p>
            <a:r>
              <a:rPr lang="hr-HR" dirty="0"/>
              <a:t>leaderboard.html</a:t>
            </a:r>
          </a:p>
        </p:txBody>
      </p:sp>
      <p:pic>
        <p:nvPicPr>
          <p:cNvPr id="8" name="Picture 7" descr="A screenshot of a game&#10;&#10;AI-generated content may be incorrect.">
            <a:extLst>
              <a:ext uri="{FF2B5EF4-FFF2-40B4-BE49-F238E27FC236}">
                <a16:creationId xmlns:a16="http://schemas.microsoft.com/office/drawing/2014/main" id="{436742E2-310B-FEAA-4A9D-130014DAD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547" y="1418844"/>
            <a:ext cx="5531850" cy="453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6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4CA4-4420-BF2B-54F2-600E235B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6" y="1369483"/>
            <a:ext cx="8825657" cy="1915647"/>
          </a:xfrm>
        </p:spPr>
        <p:txBody>
          <a:bodyPr/>
          <a:lstStyle/>
          <a:p>
            <a:pPr algn="ctr"/>
            <a:r>
              <a:rPr lang="hr-HR" dirty="0"/>
              <a:t>Hvala na pažnji!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269FC-D382-D127-03ED-AD1CDFBD5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39883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27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PPKS projekt</vt:lpstr>
      <vt:lpstr>Index.html</vt:lpstr>
      <vt:lpstr>Index.html</vt:lpstr>
      <vt:lpstr>game_history.html</vt:lpstr>
      <vt:lpstr>leaderboard.html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Boris Boronjek</dc:creator>
  <cp:lastModifiedBy>Boris Boronjek</cp:lastModifiedBy>
  <cp:revision>5</cp:revision>
  <dcterms:created xsi:type="dcterms:W3CDTF">2025-05-25T10:47:48Z</dcterms:created>
  <dcterms:modified xsi:type="dcterms:W3CDTF">2025-06-02T17:54:40Z</dcterms:modified>
</cp:coreProperties>
</file>