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475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734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08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271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95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1631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406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987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790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157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131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966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08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286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554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61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E9EC-C097-4772-A2EC-B9BFA4DF421F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33F3C8-1369-4FBD-8D73-F4F09B7981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719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2DD-F8FA-7B78-9A48-1B572D577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dirty="0"/>
              <a:t>EcoDefenders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07AAF-7CF6-EB34-5B5B-AD7E53814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17" y="5117633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hr-HR" dirty="0"/>
              <a:t>Programski agenti – seminar</a:t>
            </a:r>
          </a:p>
          <a:p>
            <a:pPr algn="l"/>
            <a:r>
              <a:rPr lang="hr-HR" dirty="0"/>
              <a:t>Boris Boronjek</a:t>
            </a:r>
          </a:p>
          <a:p>
            <a:pPr algn="l"/>
            <a:r>
              <a:rPr lang="hr-HR" dirty="0"/>
              <a:t>0036531473</a:t>
            </a:r>
          </a:p>
        </p:txBody>
      </p:sp>
    </p:spTree>
    <p:extLst>
      <p:ext uri="{BB962C8B-B14F-4D97-AF65-F5344CB8AC3E}">
        <p14:creationId xmlns:p14="http://schemas.microsoft.com/office/powerpoint/2010/main" val="182788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CBAA-9C40-416A-0A39-6B8679B1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2"/>
          </a:xfrm>
        </p:spPr>
        <p:txBody>
          <a:bodyPr/>
          <a:lstStyle/>
          <a:p>
            <a:r>
              <a:rPr lang="hr-HR" dirty="0"/>
              <a:t>Interakcija agenata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9369BF-9AAD-C6AC-1801-06A77CA9C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98" y="1419225"/>
            <a:ext cx="8330841" cy="462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75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F6D9-2B74-E6A4-E0BC-E4A69655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hr-HR" dirty="0"/>
              <a:t>Opis problema – invazivne vrste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AD03-A631-51FC-8D53-D000D810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101"/>
            <a:ext cx="8596668" cy="4606262"/>
          </a:xfrm>
        </p:spPr>
        <p:txBody>
          <a:bodyPr/>
          <a:lstStyle/>
          <a:p>
            <a:r>
              <a:rPr lang="hr-HR" dirty="0"/>
              <a:t>Biljne ili životinjske vrste koje nisu pripodno prisutne u određenom staništu nego su tamo najčešće unesene ljudskom aktivnošću</a:t>
            </a:r>
          </a:p>
          <a:p>
            <a:r>
              <a:rPr lang="hr-HR" dirty="0"/>
              <a:t>Prisutnosi invazivnih vrsta može dovesti do poremećaja ravnoteže, smanjenja bioraznolikosti te čak i  do izumiranja nekih vrsta koje nemaju razvijene obrambene mehanizme protiv predatora ili konkurenata</a:t>
            </a:r>
          </a:p>
          <a:p>
            <a:r>
              <a:rPr lang="hr-HR" dirty="0"/>
              <a:t>Primjer: Zečevi u Australiji i na Novom Zelandu, uništavanje travnjaka i narušavanje prehrambenog lanca (sredina 19.st)</a:t>
            </a:r>
          </a:p>
        </p:txBody>
      </p:sp>
    </p:spTree>
    <p:extLst>
      <p:ext uri="{BB962C8B-B14F-4D97-AF65-F5344CB8AC3E}">
        <p14:creationId xmlns:p14="http://schemas.microsoft.com/office/powerpoint/2010/main" val="57667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8F83-DA12-D9BE-206C-07CF485F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450"/>
          </a:xfrm>
        </p:spPr>
        <p:txBody>
          <a:bodyPr/>
          <a:lstStyle/>
          <a:p>
            <a:r>
              <a:rPr lang="hr-HR" dirty="0"/>
              <a:t>Inspiracija za igru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FCDD-5320-41C7-19CA-99C40C1C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851"/>
            <a:ext cx="8596668" cy="4574512"/>
          </a:xfrm>
        </p:spPr>
        <p:txBody>
          <a:bodyPr/>
          <a:lstStyle/>
          <a:p>
            <a:r>
              <a:rPr lang="hr-HR" dirty="0"/>
              <a:t>Igre</a:t>
            </a:r>
          </a:p>
          <a:p>
            <a:pPr lvl="1"/>
            <a:r>
              <a:rPr lang="hr-HR" dirty="0"/>
              <a:t>Helldivers 2 – inspiracija za kooperativnu, taktičku borbu i timsku dinamiku obrane</a:t>
            </a:r>
          </a:p>
          <a:p>
            <a:pPr lvl="1"/>
            <a:r>
              <a:rPr lang="hr-HR" dirty="0"/>
              <a:t>Minecraft – inspiracija za mogućnosti gradnje i obnove okoliša koristeći različite resurse</a:t>
            </a:r>
          </a:p>
          <a:p>
            <a:pPr lvl="1"/>
            <a:r>
              <a:rPr lang="hr-HR" dirty="0"/>
              <a:t>Resident evil (serijal igara) – inspiracija za dizajn mutiranih neprijatelja i sustav vrednovanja uspjeha po razinama</a:t>
            </a:r>
          </a:p>
        </p:txBody>
      </p:sp>
    </p:spTree>
    <p:extLst>
      <p:ext uri="{BB962C8B-B14F-4D97-AF65-F5344CB8AC3E}">
        <p14:creationId xmlns:p14="http://schemas.microsoft.com/office/powerpoint/2010/main" val="86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43E8-5167-5ED0-6BF4-E87CFD1C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450"/>
          </a:xfrm>
        </p:spPr>
        <p:txBody>
          <a:bodyPr/>
          <a:lstStyle/>
          <a:p>
            <a:r>
              <a:rPr lang="hr-HR" dirty="0"/>
              <a:t>Ideja i cilj igre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4007-CCAB-D00B-38B7-CF00FCD1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101"/>
            <a:ext cx="8596668" cy="4606262"/>
          </a:xfrm>
        </p:spPr>
        <p:txBody>
          <a:bodyPr/>
          <a:lstStyle/>
          <a:p>
            <a:r>
              <a:rPr lang="hr-HR" dirty="0"/>
              <a:t>Ideja:</a:t>
            </a:r>
          </a:p>
          <a:p>
            <a:pPr lvl="1"/>
            <a:r>
              <a:rPr lang="hr-HR" dirty="0"/>
              <a:t>Kooperativna obrana prirodnih ekosustava diljem svijeta</a:t>
            </a:r>
          </a:p>
          <a:p>
            <a:pPr lvl="1"/>
            <a:r>
              <a:rPr lang="hr-HR" dirty="0"/>
              <a:t>Korištenje ekoloških alata za suzbijanje invazivnih vrsta</a:t>
            </a:r>
          </a:p>
          <a:p>
            <a:pPr lvl="1"/>
            <a:r>
              <a:rPr lang="hr-HR" dirty="0"/>
              <a:t>Obnova oštećenih staništa i vraćanje prirodne ravnoteže</a:t>
            </a:r>
          </a:p>
          <a:p>
            <a:r>
              <a:rPr lang="hr-HR" dirty="0"/>
              <a:t>Cilj:</a:t>
            </a:r>
          </a:p>
          <a:p>
            <a:pPr lvl="1"/>
            <a:r>
              <a:rPr lang="hr-HR" dirty="0"/>
              <a:t>Edukacija igrača o širenju i djelovanju invazivnih vrsta</a:t>
            </a:r>
          </a:p>
          <a:p>
            <a:pPr lvl="1"/>
            <a:r>
              <a:rPr lang="hr-HR" dirty="0"/>
              <a:t>Razvijanje ekološke svijesti kroz zabavno i taktičko igranje</a:t>
            </a:r>
          </a:p>
        </p:txBody>
      </p:sp>
    </p:spTree>
    <p:extLst>
      <p:ext uri="{BB962C8B-B14F-4D97-AF65-F5344CB8AC3E}">
        <p14:creationId xmlns:p14="http://schemas.microsoft.com/office/powerpoint/2010/main" val="373932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17D0-7486-EED0-C7F5-7F561F83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450"/>
          </a:xfrm>
        </p:spPr>
        <p:txBody>
          <a:bodyPr/>
          <a:lstStyle/>
          <a:p>
            <a:r>
              <a:rPr lang="hr-HR" dirty="0"/>
              <a:t>Tok igre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3925-A3A8-38B7-9AF0-D4DBF011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/>
          <a:lstStyle/>
          <a:p>
            <a:r>
              <a:rPr lang="hr-HR" dirty="0"/>
              <a:t>Igrači su čuvari prirode u timu do 4 člana</a:t>
            </a:r>
          </a:p>
          <a:p>
            <a:r>
              <a:rPr lang="hr-HR" dirty="0"/>
              <a:t>Misije na raznim lokacijama svijeta</a:t>
            </a:r>
          </a:p>
          <a:p>
            <a:r>
              <a:rPr lang="hr-HR" dirty="0"/>
              <a:t>Gradnja obrana, čišćenje zaraženih zona, postavljanje zamki i obnova staništa</a:t>
            </a:r>
          </a:p>
          <a:p>
            <a:r>
              <a:rPr lang="hr-HR" dirty="0"/>
              <a:t>Borba protiv invazivnih, mutiranih vrsta koje ugrožavaju ekosustave</a:t>
            </a:r>
          </a:p>
          <a:p>
            <a:r>
              <a:rPr lang="hr-HR" dirty="0"/>
              <a:t>Taktička suradnja: odabir alata, postavljanje barijera, planiranje povlačenja</a:t>
            </a:r>
          </a:p>
        </p:txBody>
      </p:sp>
    </p:spTree>
    <p:extLst>
      <p:ext uri="{BB962C8B-B14F-4D97-AF65-F5344CB8AC3E}">
        <p14:creationId xmlns:p14="http://schemas.microsoft.com/office/powerpoint/2010/main" val="402178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DDD0-8E3C-D0B8-B7B4-C7E4F9EA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550"/>
          </a:xfrm>
        </p:spPr>
        <p:txBody>
          <a:bodyPr/>
          <a:lstStyle/>
          <a:p>
            <a:r>
              <a:rPr lang="hr-HR" dirty="0"/>
              <a:t>Dodatne funkcije igre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68E6-6DDC-8FC6-54EC-6DCC46BB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951"/>
            <a:ext cx="8596668" cy="4536412"/>
          </a:xfrm>
        </p:spPr>
        <p:txBody>
          <a:bodyPr/>
          <a:lstStyle/>
          <a:p>
            <a:r>
              <a:rPr lang="hr-HR" dirty="0"/>
              <a:t>Dinamičke misije: noćne invazije, sezonske promjene, mutacije neprijatelja</a:t>
            </a:r>
          </a:p>
          <a:p>
            <a:r>
              <a:rPr lang="hr-HR" dirty="0"/>
              <a:t>Biolog: služi kao tutorial i nudi edukativne savjete i strategije</a:t>
            </a:r>
          </a:p>
          <a:p>
            <a:r>
              <a:rPr lang="hr-HR" dirty="0"/>
              <a:t>Evaluacija nakon misija: </a:t>
            </a:r>
          </a:p>
          <a:p>
            <a:pPr lvl="1"/>
            <a:r>
              <a:rPr lang="hr-HR" dirty="0"/>
              <a:t>očuvane vrste, obnovljena staništa, zaustavljena invazija</a:t>
            </a:r>
          </a:p>
          <a:p>
            <a:pPr lvl="1"/>
            <a:r>
              <a:rPr lang="hr-HR" dirty="0"/>
              <a:t>doprinose boljem rezultatu misije</a:t>
            </a:r>
          </a:p>
          <a:p>
            <a:r>
              <a:rPr lang="hr-HR" dirty="0"/>
              <a:t>Edukativna pitanja: točni odgovori utključavaju bolje alate i nove misije</a:t>
            </a:r>
          </a:p>
        </p:txBody>
      </p:sp>
    </p:spTree>
    <p:extLst>
      <p:ext uri="{BB962C8B-B14F-4D97-AF65-F5344CB8AC3E}">
        <p14:creationId xmlns:p14="http://schemas.microsoft.com/office/powerpoint/2010/main" val="275451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4FB1-41A5-1D96-0268-C61DFCF2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hr-HR" dirty="0"/>
              <a:t>Agenti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F79C-8AE5-6837-75D0-43F7E167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950"/>
            <a:ext cx="8596668" cy="4536413"/>
          </a:xfrm>
        </p:spPr>
        <p:txBody>
          <a:bodyPr>
            <a:normAutofit/>
          </a:bodyPr>
          <a:lstStyle/>
          <a:p>
            <a:r>
              <a:rPr lang="hr-HR" dirty="0"/>
              <a:t>Igrač</a:t>
            </a:r>
          </a:p>
          <a:p>
            <a:pPr lvl="1"/>
            <a:r>
              <a:rPr lang="hr-HR" dirty="0"/>
              <a:t>Donosi strateške odluke i surađuje u timu</a:t>
            </a:r>
          </a:p>
          <a:p>
            <a:pPr lvl="1"/>
            <a:r>
              <a:rPr lang="hr-HR" dirty="0"/>
              <a:t>Bira alate, gradi obrane, postavlja prioritete</a:t>
            </a:r>
          </a:p>
          <a:p>
            <a:pPr lvl="1"/>
            <a:r>
              <a:rPr lang="hr-HR" dirty="0"/>
              <a:t>Proaktivno planira i koristi znanje za optimizaciju svojih akcija</a:t>
            </a:r>
          </a:p>
          <a:p>
            <a:r>
              <a:rPr lang="hr-HR" dirty="0"/>
              <a:t>Invazivna vrsta</a:t>
            </a:r>
          </a:p>
          <a:p>
            <a:pPr lvl="1"/>
            <a:r>
              <a:rPr lang="hr-HR" dirty="0"/>
              <a:t>Napada ekosustave i traži slabe točke</a:t>
            </a:r>
          </a:p>
          <a:p>
            <a:pPr lvl="1"/>
            <a:r>
              <a:rPr lang="hr-HR" dirty="0"/>
              <a:t>Mijenja ponašanje ovisno o okolini</a:t>
            </a:r>
          </a:p>
          <a:p>
            <a:pPr lvl="1"/>
            <a:r>
              <a:rPr lang="hr-HR" dirty="0"/>
              <a:t>Razvija mutacije</a:t>
            </a:r>
          </a:p>
          <a:p>
            <a:r>
              <a:rPr lang="hr-HR" dirty="0"/>
              <a:t>Okoliš</a:t>
            </a:r>
          </a:p>
          <a:p>
            <a:pPr lvl="1"/>
            <a:r>
              <a:rPr lang="hr-HR" dirty="0"/>
              <a:t>Dinamičko reagira na invazije i akcije igrača</a:t>
            </a:r>
          </a:p>
          <a:p>
            <a:pPr lvl="1"/>
            <a:r>
              <a:rPr lang="hr-HR" dirty="0"/>
              <a:t>Degradira ili se obnavlja tijekom igre</a:t>
            </a:r>
          </a:p>
          <a:p>
            <a:pPr lvl="1"/>
            <a:r>
              <a:rPr lang="hr-HR" dirty="0"/>
              <a:t>Pruža različite izazove na svakoj lokaciji</a:t>
            </a:r>
          </a:p>
        </p:txBody>
      </p:sp>
    </p:spTree>
    <p:extLst>
      <p:ext uri="{BB962C8B-B14F-4D97-AF65-F5344CB8AC3E}">
        <p14:creationId xmlns:p14="http://schemas.microsoft.com/office/powerpoint/2010/main" val="235765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6898-544D-A0D2-1A39-2A52E001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550"/>
          </a:xfrm>
        </p:spPr>
        <p:txBody>
          <a:bodyPr/>
          <a:lstStyle/>
          <a:p>
            <a:r>
              <a:rPr lang="hr-HR" dirty="0"/>
              <a:t>Agenti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D560-5DBD-6959-BF20-60849D65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/>
          <a:lstStyle/>
          <a:p>
            <a:r>
              <a:rPr lang="hr-HR" dirty="0"/>
              <a:t>Biolog</a:t>
            </a:r>
          </a:p>
          <a:p>
            <a:pPr lvl="1"/>
            <a:r>
              <a:rPr lang="hr-HR" dirty="0"/>
              <a:t>Daje edukativne savjete i taktičke smjernice</a:t>
            </a:r>
          </a:p>
          <a:p>
            <a:pPr lvl="1"/>
            <a:r>
              <a:rPr lang="hr-HR" dirty="0"/>
              <a:t>Postavlja pitanja i ocjenjuje igrača</a:t>
            </a:r>
          </a:p>
          <a:p>
            <a:pPr lvl="1"/>
            <a:r>
              <a:rPr lang="hr-HR" dirty="0"/>
              <a:t>Upozorava na nove prijetnje i pomaže u optimizaciji strategije</a:t>
            </a:r>
          </a:p>
          <a:p>
            <a:r>
              <a:rPr lang="hr-HR" dirty="0"/>
              <a:t>Ekološki alat</a:t>
            </a:r>
          </a:p>
          <a:p>
            <a:pPr lvl="1"/>
            <a:r>
              <a:rPr lang="hr-HR" dirty="0"/>
              <a:t>Alati za obranu i obnovu okoliša</a:t>
            </a:r>
          </a:p>
          <a:p>
            <a:pPr lvl="1"/>
            <a:r>
              <a:rPr lang="hr-HR" dirty="0"/>
              <a:t>Razvijaju se kroz napredovanje u igri</a:t>
            </a:r>
          </a:p>
        </p:txBody>
      </p:sp>
    </p:spTree>
    <p:extLst>
      <p:ext uri="{BB962C8B-B14F-4D97-AF65-F5344CB8AC3E}">
        <p14:creationId xmlns:p14="http://schemas.microsoft.com/office/powerpoint/2010/main" val="192195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964A-C81E-8477-C98B-90C76F7F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250"/>
          </a:xfrm>
        </p:spPr>
        <p:txBody>
          <a:bodyPr/>
          <a:lstStyle/>
          <a:p>
            <a:r>
              <a:rPr lang="hr-HR" dirty="0"/>
              <a:t>Pseudokod: Invazivna vrsta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F261-0D13-BDA4-AE94-8CF00606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0351"/>
            <a:ext cx="8596668" cy="4511012"/>
          </a:xfrm>
        </p:spPr>
        <p:txBody>
          <a:bodyPr/>
          <a:lstStyle/>
          <a:p>
            <a:r>
              <a:rPr lang="hr-HR" dirty="0"/>
              <a:t>Primjer funkcionalnosti invazivne vrste s naglašenim svojstvima tog agenta: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1FC90-FF3F-1FB5-1628-845A6A90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04" y="2146805"/>
            <a:ext cx="753532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12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384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EcoDefenders</vt:lpstr>
      <vt:lpstr>Opis problema – invazivne vrste</vt:lpstr>
      <vt:lpstr>Inspiracija za igru</vt:lpstr>
      <vt:lpstr>Ideja i cilj igre</vt:lpstr>
      <vt:lpstr>Tok igre</vt:lpstr>
      <vt:lpstr>Dodatne funkcije igre</vt:lpstr>
      <vt:lpstr>Agenti</vt:lpstr>
      <vt:lpstr>Agenti</vt:lpstr>
      <vt:lpstr>Pseudokod: Invazivna vrsta</vt:lpstr>
      <vt:lpstr>Interakcija agenata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Boris Boronjek</dc:creator>
  <cp:lastModifiedBy>Boris Boronjek</cp:lastModifiedBy>
  <cp:revision>3</cp:revision>
  <dcterms:created xsi:type="dcterms:W3CDTF">2025-05-10T15:32:37Z</dcterms:created>
  <dcterms:modified xsi:type="dcterms:W3CDTF">2025-05-22T11:44:45Z</dcterms:modified>
</cp:coreProperties>
</file>