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8" r:id="rId10"/>
    <p:sldId id="262" r:id="rId11"/>
    <p:sldId id="263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ja.Obuljen@fer.hr" TargetMode="External"/><Relationship Id="rId7" Type="http://schemas.openxmlformats.org/officeDocument/2006/relationships/hyperlink" Target="mailto:Marko.Vlaic@fer.hr" TargetMode="External"/><Relationship Id="rId2" Type="http://schemas.openxmlformats.org/officeDocument/2006/relationships/hyperlink" Target="mailto:Boris.Boronjek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tej.Raguz@fer.hr" TargetMode="External"/><Relationship Id="rId5" Type="http://schemas.openxmlformats.org/officeDocument/2006/relationships/hyperlink" Target="mailto:Karlo.Priselac@fer.hr" TargetMode="External"/><Relationship Id="rId4" Type="http://schemas.openxmlformats.org/officeDocument/2006/relationships/hyperlink" Target="mailto:Klara.Pericic@fer.h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.com/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stah.net/products/astah-professional/" TargetMode="External"/><Relationship Id="rId10" Type="http://schemas.openxmlformats.org/officeDocument/2006/relationships/hyperlink" Target="https://www.java.com/en/" TargetMode="External"/><Relationship Id="rId4" Type="http://schemas.openxmlformats.org/officeDocument/2006/relationships/hyperlink" Target="https://discord.com/" TargetMode="External"/><Relationship Id="rId9" Type="http://schemas.openxmlformats.org/officeDocument/2006/relationships/hyperlink" Target="https://spring.io/projects/spring-boo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5300" b="1" i="0" dirty="0">
                <a:effectLst/>
                <a:latin typeface="Arial" panose="020B0604020202020204" pitchFamily="34" charset="0"/>
              </a:rPr>
              <a:t>Group Fitness </a:t>
            </a:r>
            <a:r>
              <a:rPr lang="hr-HR" sz="5300" b="1" i="0" dirty="0" err="1">
                <a:effectLst/>
                <a:latin typeface="Arial" panose="020B0604020202020204" pitchFamily="34" charset="0"/>
              </a:rPr>
              <a:t>Planner</a:t>
            </a:r>
            <a:br>
              <a:rPr lang="en-US" dirty="0"/>
            </a:br>
            <a:r>
              <a:rPr lang="hr-HR" sz="4400" i="0" dirty="0" err="1">
                <a:effectLst/>
                <a:latin typeface="Arial" panose="020B0604020202020204" pitchFamily="34" charset="0"/>
              </a:rPr>
              <a:t>ProgiFroggy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Organizacija rada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67D87A5-0E02-98A5-97F2-CCD4CFAE0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6" t="27285" r="7361" b="15481"/>
          <a:stretch/>
        </p:blipFill>
        <p:spPr>
          <a:xfrm>
            <a:off x="628650" y="1356359"/>
            <a:ext cx="8115855" cy="3996876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/>
              <a:t>Što je bilo dobro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Komunikacija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Podjela rada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Adaptivnost</a:t>
            </a:r>
          </a:p>
          <a:p>
            <a:r>
              <a:rPr lang="hr-HR" dirty="0"/>
              <a:t>A što je moglo bolje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Vremenska organizacija</a:t>
            </a:r>
          </a:p>
          <a:p>
            <a:pPr lvl="1"/>
            <a:r>
              <a:rPr lang="hr-HR" dirty="0" err="1">
                <a:sym typeface="Wingdings" panose="05000000000000000000" pitchFamily="2" charset="2"/>
              </a:rPr>
              <a:t>Prioritizacija</a:t>
            </a:r>
            <a:r>
              <a:rPr lang="hr-HR" dirty="0">
                <a:sym typeface="Wingdings" panose="05000000000000000000" pitchFamily="2" charset="2"/>
              </a:rPr>
              <a:t> nužnih funkcionalnosti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1154D1-29FA-3BE3-F91B-65EB2A9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A078394-D863-FAF9-1122-5B5519E2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Boris </a:t>
            </a:r>
            <a:r>
              <a:rPr lang="hr-HR" dirty="0" err="1"/>
              <a:t>Boronjek</a:t>
            </a:r>
            <a:r>
              <a:rPr lang="hr-HR" dirty="0"/>
              <a:t>- </a:t>
            </a:r>
            <a:r>
              <a:rPr lang="hr-HR" dirty="0">
                <a:hlinkClick r:id="rId2"/>
              </a:rPr>
              <a:t>Boris.Boronjek@fer.hr</a:t>
            </a:r>
            <a:endParaRPr lang="hr-HR" dirty="0"/>
          </a:p>
          <a:p>
            <a:r>
              <a:rPr lang="hr-HR" dirty="0"/>
              <a:t>Anja Obuljen- </a:t>
            </a:r>
            <a:r>
              <a:rPr lang="hr-HR" dirty="0">
                <a:hlinkClick r:id="rId3"/>
              </a:rPr>
              <a:t>Anja.Obuljen@fer.hr</a:t>
            </a:r>
            <a:endParaRPr lang="hr-HR" dirty="0"/>
          </a:p>
          <a:p>
            <a:r>
              <a:rPr lang="hr-HR" dirty="0"/>
              <a:t>Klara Peričić- </a:t>
            </a:r>
            <a:r>
              <a:rPr lang="hr-HR" dirty="0">
                <a:hlinkClick r:id="rId4"/>
              </a:rPr>
              <a:t>Klara.Pericic@fer.hr</a:t>
            </a:r>
            <a:endParaRPr lang="hr-HR" dirty="0"/>
          </a:p>
          <a:p>
            <a:r>
              <a:rPr lang="hr-HR" dirty="0"/>
              <a:t>Karlo </a:t>
            </a:r>
            <a:r>
              <a:rPr lang="hr-HR" dirty="0" err="1"/>
              <a:t>Priselac</a:t>
            </a:r>
            <a:r>
              <a:rPr lang="hr-HR" dirty="0"/>
              <a:t>- </a:t>
            </a:r>
            <a:r>
              <a:rPr lang="hr-HR" dirty="0">
                <a:hlinkClick r:id="rId5"/>
              </a:rPr>
              <a:t>Karlo.Priselac@fer.hr</a:t>
            </a:r>
            <a:endParaRPr lang="hr-HR" dirty="0"/>
          </a:p>
          <a:p>
            <a:r>
              <a:rPr lang="hr-HR" dirty="0"/>
              <a:t>Matej Raguž- </a:t>
            </a:r>
            <a:r>
              <a:rPr lang="hr-HR" dirty="0">
                <a:hlinkClick r:id="rId6"/>
              </a:rPr>
              <a:t>Matej.Raguz@fer.hr</a:t>
            </a:r>
            <a:endParaRPr lang="hr-HR" dirty="0"/>
          </a:p>
          <a:p>
            <a:r>
              <a:rPr lang="hr-HR" dirty="0"/>
              <a:t>Marko Vlaić- </a:t>
            </a:r>
            <a:r>
              <a:rPr lang="hr-HR" dirty="0">
                <a:hlinkClick r:id="rId7"/>
              </a:rPr>
              <a:t>Marko.Vlaic@fer.hr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BD623DE-B26E-A53B-54F6-46037E26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935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37BAC-FF73-D6DF-99AF-D7F734A98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95553"/>
            <a:ext cx="8151457" cy="4426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b="1" dirty="0"/>
              <a:t>Ideja:</a:t>
            </a:r>
          </a:p>
          <a:p>
            <a:pPr>
              <a:buFontTx/>
              <a:buChar char="-"/>
            </a:pPr>
            <a:r>
              <a:rPr lang="hr-HR" sz="1800" dirty="0"/>
              <a:t>Aplikacija za pomoć u organizaciji grupnih treninga u teretani</a:t>
            </a:r>
          </a:p>
          <a:p>
            <a:pPr marL="0" indent="0">
              <a:buNone/>
            </a:pPr>
            <a:r>
              <a:rPr lang="hr-HR" sz="1800" b="1" dirty="0"/>
              <a:t>Cilj:</a:t>
            </a:r>
          </a:p>
          <a:p>
            <a:pPr>
              <a:buFontTx/>
              <a:buChar char="-"/>
            </a:pPr>
            <a:r>
              <a:rPr lang="hr-HR" sz="1800" dirty="0"/>
              <a:t>Klijent ručno opisuje i unosi ciljeve koje želi postići u teretani</a:t>
            </a:r>
          </a:p>
          <a:p>
            <a:pPr>
              <a:buFontTx/>
              <a:buChar char="-"/>
            </a:pPr>
            <a:r>
              <a:rPr lang="hr-HR" sz="1800" dirty="0"/>
              <a:t>Trener obrađuje zahtjev klijenta – na osnovi ciljeva predlaže mu vježbe </a:t>
            </a:r>
          </a:p>
          <a:p>
            <a:pPr>
              <a:buFontTx/>
              <a:buChar char="-"/>
            </a:pPr>
            <a:r>
              <a:rPr lang="hr-HR" sz="1800" dirty="0"/>
              <a:t>Aplikacija klijentu nudi grupne treninge koji sadržavaju preporučene vježbe </a:t>
            </a:r>
          </a:p>
          <a:p>
            <a:pPr marL="0" indent="0">
              <a:buNone/>
            </a:pPr>
            <a:r>
              <a:rPr lang="hr-HR" sz="1800" dirty="0"/>
              <a:t>-   pregledna i jednostavna aplikacija koja omogućuje rezervaciju treninga</a:t>
            </a:r>
          </a:p>
          <a:p>
            <a:pPr marL="0" indent="0">
              <a:buNone/>
            </a:pPr>
            <a:r>
              <a:rPr lang="hr-HR" sz="1800" b="1" dirty="0"/>
              <a:t>Svrha:</a:t>
            </a:r>
          </a:p>
          <a:p>
            <a:pPr>
              <a:buFontTx/>
              <a:buChar char="-"/>
            </a:pPr>
            <a:r>
              <a:rPr lang="hr-HR" sz="1800" dirty="0"/>
              <a:t>Personalizacija treninga na temelju osobnih ciljeva, fleksibilnost termina, ušteda novca</a:t>
            </a:r>
          </a:p>
          <a:p>
            <a:pPr marL="0" indent="0">
              <a:buNone/>
            </a:pPr>
            <a:endParaRPr lang="hr-HR" sz="2000" b="1" dirty="0"/>
          </a:p>
          <a:p>
            <a:pPr marL="0" indent="0">
              <a:buNone/>
            </a:pPr>
            <a:endParaRPr lang="hr-HR" sz="2000" b="1" dirty="0"/>
          </a:p>
          <a:p>
            <a:pPr marL="0" indent="0">
              <a:buNone/>
            </a:pPr>
            <a:endParaRPr lang="hr-HR" sz="2000" b="1" dirty="0"/>
          </a:p>
          <a:p>
            <a:pPr marL="0" indent="0">
              <a:buNone/>
            </a:pPr>
            <a:endParaRPr lang="hr-HR" dirty="0"/>
          </a:p>
          <a:p>
            <a:pPr>
              <a:buFontTx/>
              <a:buChar char="-"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/>
              <a:t>Slična rješenja na tržištu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Npr. Gym4You , Orlando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C7FC3729-BC5E-2FC4-021F-0E8605B2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28" y="2709991"/>
            <a:ext cx="54006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49BA19-913B-421E-1D7F-7B6F490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Funkcionali</a:t>
            </a:r>
            <a:r>
              <a:rPr lang="hr-HR" dirty="0"/>
              <a:t>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749366-75C4-77D4-6ED8-4A3F270F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hr-HR" sz="1600" b="1" dirty="0"/>
              <a:t>Trener </a:t>
            </a:r>
          </a:p>
          <a:p>
            <a:pPr>
              <a:buFontTx/>
              <a:buChar char="-"/>
            </a:pPr>
            <a:r>
              <a:rPr lang="hr-HR" sz="1600" dirty="0"/>
              <a:t>dodavanje tipa treninga</a:t>
            </a:r>
          </a:p>
          <a:p>
            <a:pPr>
              <a:buFontTx/>
              <a:buChar char="-"/>
            </a:pPr>
            <a:r>
              <a:rPr lang="hr-HR" sz="1600" dirty="0"/>
              <a:t>Dodavanje termina treninga</a:t>
            </a:r>
          </a:p>
          <a:p>
            <a:pPr marL="0" indent="0">
              <a:buNone/>
            </a:pPr>
            <a:r>
              <a:rPr lang="hr-HR" sz="1600" dirty="0"/>
              <a:t>-    otkazivanje termina</a:t>
            </a:r>
          </a:p>
          <a:p>
            <a:pPr marL="0" indent="0">
              <a:buNone/>
            </a:pPr>
            <a:r>
              <a:rPr lang="hr-HR" sz="1600" dirty="0"/>
              <a:t>-    unosi vježbi</a:t>
            </a:r>
          </a:p>
          <a:p>
            <a:pPr marL="0" indent="0">
              <a:buNone/>
            </a:pPr>
            <a:r>
              <a:rPr lang="hr-HR" sz="1600" dirty="0"/>
              <a:t>- obrađivanje zahtjeva klijenta i dodjela vježbi  </a:t>
            </a:r>
          </a:p>
          <a:p>
            <a:pPr marL="0" indent="0">
              <a:buNone/>
            </a:pPr>
            <a:endParaRPr lang="hr-HR" sz="1600" b="1" dirty="0"/>
          </a:p>
          <a:p>
            <a:pPr marL="0" indent="0">
              <a:buNone/>
            </a:pPr>
            <a:r>
              <a:rPr lang="hr-HR" sz="1600" b="1" dirty="0"/>
              <a:t>Klijent</a:t>
            </a:r>
          </a:p>
          <a:p>
            <a:pPr>
              <a:buFontTx/>
              <a:buChar char="-"/>
            </a:pPr>
            <a:r>
              <a:rPr lang="hr-HR" sz="1600" dirty="0"/>
              <a:t>Unos ciljeva</a:t>
            </a:r>
          </a:p>
          <a:p>
            <a:pPr>
              <a:buFontTx/>
              <a:buChar char="-"/>
            </a:pPr>
            <a:r>
              <a:rPr lang="hr-HR" sz="1600" dirty="0"/>
              <a:t>rezervacija termina</a:t>
            </a:r>
          </a:p>
          <a:p>
            <a:pPr>
              <a:buFontTx/>
              <a:buChar char="-"/>
            </a:pPr>
            <a:r>
              <a:rPr lang="hr-HR" sz="1600" dirty="0"/>
              <a:t>odustati od rezerviranog termina</a:t>
            </a:r>
          </a:p>
          <a:p>
            <a:pPr>
              <a:buFontTx/>
              <a:buChar char="-"/>
            </a:pPr>
            <a:r>
              <a:rPr lang="hr-HR" sz="1600" dirty="0"/>
              <a:t>upravljati fondom sati i fitness ciljevima</a:t>
            </a:r>
          </a:p>
          <a:p>
            <a:pPr>
              <a:buFontTx/>
              <a:buChar char="-"/>
            </a:pPr>
            <a:endParaRPr lang="hr-HR" sz="1600" dirty="0"/>
          </a:p>
          <a:p>
            <a:pPr>
              <a:buFontTx/>
              <a:buChar char="-"/>
            </a:pPr>
            <a:endParaRPr lang="hr-HR" sz="1600" dirty="0"/>
          </a:p>
          <a:p>
            <a:pPr>
              <a:buFontTx/>
              <a:buChar char="-"/>
            </a:pPr>
            <a:endParaRPr lang="hr-HR" sz="1600" dirty="0"/>
          </a:p>
          <a:p>
            <a:pPr marL="0" indent="0">
              <a:buNone/>
            </a:pPr>
            <a:r>
              <a:rPr lang="hr-HR" sz="1600" b="1" dirty="0"/>
              <a:t>Administrator</a:t>
            </a:r>
          </a:p>
          <a:p>
            <a:r>
              <a:rPr lang="hr-HR" sz="1600" dirty="0"/>
              <a:t>Pregled  svih registriranih korisnika i njihovih osobnih podataka </a:t>
            </a:r>
          </a:p>
          <a:p>
            <a:r>
              <a:rPr lang="hr-HR" sz="1600" dirty="0"/>
              <a:t>mijenjanje prava pristupa aplikaciji (klijent, trener)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49D806-63CA-981D-BA57-81CF68A5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90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33A226-5F0B-3A84-F58C-ED76157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i zahtjevi domene primjene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A55D7D-70BF-ED8C-12F9-64AB41AE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 Sustav treba omogućiti rad više korisnika u stvarnom vremenu</a:t>
            </a:r>
          </a:p>
          <a:p>
            <a:r>
              <a:rPr lang="hr-HR" dirty="0"/>
              <a:t>Korisničko sučelje i sustav moraju podržavati hrvatsku abecedu (dijakritičke</a:t>
            </a:r>
          </a:p>
          <a:p>
            <a:r>
              <a:rPr lang="hr-HR" dirty="0"/>
              <a:t>znakove) pri unosu i prikazu tekstualnog sadržaja</a:t>
            </a:r>
          </a:p>
          <a:p>
            <a:r>
              <a:rPr lang="hr-HR" dirty="0"/>
              <a:t> Izvršavanje dijela programa u kojem se pristupa bazi podataka ne smije tra-</a:t>
            </a:r>
          </a:p>
          <a:p>
            <a:r>
              <a:rPr lang="hr-HR" dirty="0"/>
              <a:t>jati duže od nekoliko sekundi</a:t>
            </a:r>
          </a:p>
          <a:p>
            <a:r>
              <a:rPr lang="hr-HR" dirty="0"/>
              <a:t>Sustav treba biti implementiran kao web aplikacija koriste ́ci objektno-orijentirane</a:t>
            </a:r>
          </a:p>
          <a:p>
            <a:r>
              <a:rPr lang="hr-HR" dirty="0"/>
              <a:t>jezike</a:t>
            </a:r>
          </a:p>
          <a:p>
            <a:r>
              <a:rPr lang="hr-HR" dirty="0"/>
              <a:t>Neispravno korištenje korisničkog sučelja ne smije narušiti funkcionalnost i</a:t>
            </a:r>
          </a:p>
          <a:p>
            <a:r>
              <a:rPr lang="hr-HR" dirty="0"/>
              <a:t>rad sustava</a:t>
            </a:r>
          </a:p>
          <a:p>
            <a:r>
              <a:rPr lang="hr-HR" dirty="0"/>
              <a:t>Sustav treba biti jednostavan za korištenje, korisnici se moraju znati koristiti</a:t>
            </a:r>
          </a:p>
          <a:p>
            <a:r>
              <a:rPr lang="hr-HR" dirty="0"/>
              <a:t>sučeljem bez opširnih uputa</a:t>
            </a:r>
          </a:p>
          <a:p>
            <a:r>
              <a:rPr lang="hr-HR" dirty="0"/>
              <a:t>Nadogradnja sustava ne smije narušavati postoje će funkcionalnosti sustava</a:t>
            </a:r>
          </a:p>
          <a:p>
            <a:r>
              <a:rPr lang="hr-HR" dirty="0"/>
              <a:t>Veza s bazom podataka mora biti kvalitetno zaštićena, brza i otporna na </a:t>
            </a:r>
            <a:r>
              <a:rPr lang="hr-HR" dirty="0" err="1"/>
              <a:t>vanj</a:t>
            </a:r>
            <a:r>
              <a:rPr lang="hr-HR" dirty="0"/>
              <a:t>-</a:t>
            </a:r>
          </a:p>
          <a:p>
            <a:r>
              <a:rPr lang="hr-HR" dirty="0" err="1"/>
              <a:t>ske</a:t>
            </a:r>
            <a:r>
              <a:rPr lang="hr-HR" dirty="0"/>
              <a:t> greške</a:t>
            </a:r>
          </a:p>
          <a:p>
            <a:r>
              <a:rPr lang="hr-HR" dirty="0"/>
              <a:t>Pristup sustavu mora biti omogućen iz javne mreže pomoću HTTPS.</a:t>
            </a:r>
          </a:p>
          <a:p>
            <a:r>
              <a:rPr lang="hr-HR" dirty="0" err="1"/>
              <a:t>ProgiFroggy</a:t>
            </a:r>
            <a:r>
              <a:rPr lang="hr-HR" dirty="0"/>
              <a:t> stranica 33/55 11. siječnja 2023.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E96CBEB-0257-3954-9119-C044E124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121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Korištenih alata (za izradu programske podrške, dokumentacije, komunikaciju i upravljanje)</a:t>
            </a:r>
          </a:p>
          <a:p>
            <a:pPr marL="457200" lvl="1" indent="0">
              <a:buNone/>
            </a:pP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Overleaf</a:t>
            </a:r>
            <a:r>
              <a:rPr lang="hr-HR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, Online </a:t>
            </a: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LaTeX</a:t>
            </a:r>
            <a:r>
              <a:rPr lang="hr-HR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2"/>
              </a:rPr>
              <a:t> Editor</a:t>
            </a:r>
          </a:p>
          <a:p>
            <a:pPr marL="457200" lvl="1" indent="0">
              <a:buNone/>
            </a:pP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GitLab</a:t>
            </a:r>
            <a:r>
              <a:rPr lang="hr-HR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: </a:t>
            </a: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The</a:t>
            </a:r>
            <a:r>
              <a:rPr lang="hr-HR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DevSecOps</a:t>
            </a:r>
            <a:r>
              <a:rPr lang="hr-HR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lang="hr-HR" b="0" i="0" u="sng" dirty="0" err="1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Platform</a:t>
            </a:r>
            <a:endParaRPr lang="hr-HR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457200" lvl="1" indent="0">
              <a:buNone/>
            </a:pPr>
            <a:r>
              <a:rPr lang="hr-HR" u="sng" dirty="0" err="1">
                <a:solidFill>
                  <a:schemeClr val="accent1"/>
                </a:solidFill>
                <a:latin typeface="arial" panose="020B0604020202020204" pitchFamily="34" charset="0"/>
                <a:hlinkClick r:id="rId4"/>
              </a:rPr>
              <a:t>Discord</a:t>
            </a:r>
            <a:endParaRPr lang="hr-HR" u="sng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hr-HR" u="sng" dirty="0" err="1">
                <a:solidFill>
                  <a:schemeClr val="accent1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Astah</a:t>
            </a:r>
            <a:endParaRPr lang="hr-HR" u="sng" dirty="0">
              <a:solidFill>
                <a:schemeClr val="accent1"/>
              </a:solidFill>
              <a:latin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hr-HR" u="sng" dirty="0" err="1">
                <a:solidFill>
                  <a:schemeClr val="accent1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</a:t>
            </a:r>
            <a:r>
              <a:rPr lang="hr-HR" u="sng" dirty="0">
                <a:solidFill>
                  <a:schemeClr val="accent1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Studio </a:t>
            </a:r>
            <a:r>
              <a:rPr lang="hr-HR" u="sng" dirty="0" err="1">
                <a:solidFill>
                  <a:schemeClr val="accent1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hr-HR" u="sng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hr-HR" u="sng" dirty="0">
              <a:solidFill>
                <a:srgbClr val="0563C1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Front </a:t>
            </a:r>
            <a:r>
              <a:rPr lang="hr-HR" dirty="0" err="1"/>
              <a:t>end</a:t>
            </a:r>
            <a:r>
              <a:rPr lang="hr-HR" dirty="0"/>
              <a:t>- </a:t>
            </a:r>
            <a:r>
              <a:rPr lang="hr-HR" dirty="0" err="1">
                <a:hlinkClick r:id="rId7"/>
              </a:rPr>
              <a:t>React</a:t>
            </a:r>
            <a:r>
              <a:rPr lang="hr-HR" dirty="0"/>
              <a:t>, </a:t>
            </a:r>
            <a:r>
              <a:rPr lang="hr-HR" dirty="0">
                <a:hlinkClick r:id="rId8"/>
              </a:rPr>
              <a:t>JavaScript</a:t>
            </a:r>
            <a:endParaRPr lang="hr-HR" dirty="0"/>
          </a:p>
          <a:p>
            <a:pPr lvl="1"/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end-</a:t>
            </a:r>
            <a:r>
              <a:rPr lang="hr-HR" dirty="0" err="1">
                <a:hlinkClick r:id="rId9"/>
              </a:rPr>
              <a:t>SpringBoot</a:t>
            </a:r>
            <a:r>
              <a:rPr lang="hr-HR" dirty="0"/>
              <a:t>, </a:t>
            </a:r>
            <a:r>
              <a:rPr lang="hr-HR" dirty="0">
                <a:hlinkClick r:id="rId10"/>
              </a:rPr>
              <a:t>Java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285662"/>
          </a:xfrm>
        </p:spPr>
        <p:txBody>
          <a:bodyPr>
            <a:normAutofit/>
          </a:bodyPr>
          <a:lstStyle/>
          <a:p>
            <a:r>
              <a:rPr lang="hr-HR" dirty="0"/>
              <a:t>Tri podsustava:</a:t>
            </a:r>
          </a:p>
          <a:p>
            <a:r>
              <a:rPr lang="hr-HR" b="1" dirty="0"/>
              <a:t>Web poslužitelj- </a:t>
            </a:r>
            <a:r>
              <a:rPr lang="hr-HR" dirty="0"/>
              <a:t>računalo koje pokreće web aplikaciju i omogućava komunikaciju</a:t>
            </a:r>
            <a:br>
              <a:rPr lang="hr-HR" dirty="0"/>
            </a:br>
            <a:r>
              <a:rPr lang="hr-HR" dirty="0"/>
              <a:t>između klijenta i aplikacije.</a:t>
            </a:r>
          </a:p>
          <a:p>
            <a:r>
              <a:rPr lang="hr-HR" b="1" dirty="0"/>
              <a:t>Web aplikacija- </a:t>
            </a:r>
            <a:r>
              <a:rPr lang="hr-HR" dirty="0"/>
              <a:t>program koji se prikazuje na web pregledniku </a:t>
            </a:r>
          </a:p>
          <a:p>
            <a:r>
              <a:rPr lang="hr-HR" dirty="0"/>
              <a:t>klijentu pruža grafičko sučelje definirano na web poslužitelju</a:t>
            </a:r>
          </a:p>
          <a:p>
            <a:r>
              <a:rPr lang="hr-HR" b="1" dirty="0"/>
              <a:t>Baza podataka- </a:t>
            </a:r>
            <a:r>
              <a:rPr lang="pl-PL" dirty="0"/>
              <a:t>služi za pohranu, izmjenu i dohvat podataka za obradu</a:t>
            </a:r>
            <a:endParaRPr lang="hr-HR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770784-5DCB-1836-2D25-58FF78B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9E4BCF8-91DB-010F-B550-C29D681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BF8D866-8E01-5331-A3C9-B9BAE4CC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7" y="1457954"/>
            <a:ext cx="8691708" cy="4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359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2272</TotalTime>
  <Words>474</Words>
  <Application>Microsoft Office PowerPoint</Application>
  <PresentationFormat>Prikaz na zaslonu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Group Fitness Planner ProgiFroggy</vt:lpstr>
      <vt:lpstr>Sadržaj</vt:lpstr>
      <vt:lpstr>Opis zadatka</vt:lpstr>
      <vt:lpstr>Slična rješenja na tržištu</vt:lpstr>
      <vt:lpstr>Funkcionali zahtjevi</vt:lpstr>
      <vt:lpstr>Nefunkcionalni i zahtjevi domene primjene</vt:lpstr>
      <vt:lpstr>Korišteni alati i tehnologije</vt:lpstr>
      <vt:lpstr>Arhitektura sustava</vt:lpstr>
      <vt:lpstr>Dijagram komponenti</vt:lpstr>
      <vt:lpstr>Organizacija rada</vt:lpstr>
      <vt:lpstr>Naučene lekcije</vt:lpstr>
      <vt:lpstr>Članovi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Matej Raguž</cp:lastModifiedBy>
  <cp:revision>23</cp:revision>
  <dcterms:created xsi:type="dcterms:W3CDTF">2016-01-18T13:10:52Z</dcterms:created>
  <dcterms:modified xsi:type="dcterms:W3CDTF">2023-01-16T22:25:36Z</dcterms:modified>
</cp:coreProperties>
</file>