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147"/>
    <p:restoredTop sz="94613"/>
  </p:normalViewPr>
  <p:slideViewPr>
    <p:cSldViewPr snapToGrid="0" snapToObjects="1">
      <p:cViewPr varScale="1">
        <p:scale>
          <a:sx n="98" d="100"/>
          <a:sy n="98" d="100"/>
        </p:scale>
        <p:origin x="1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DA62-E54A-4F44-BEA2-F46F7140BEA1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2437-B099-D64C-95A6-CC9D6586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6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DA62-E54A-4F44-BEA2-F46F7140BEA1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2437-B099-D64C-95A6-CC9D6586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DA62-E54A-4F44-BEA2-F46F7140BEA1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2437-B099-D64C-95A6-CC9D6586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DA62-E54A-4F44-BEA2-F46F7140BEA1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2437-B099-D64C-95A6-CC9D6586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DA62-E54A-4F44-BEA2-F46F7140BEA1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2437-B099-D64C-95A6-CC9D6586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7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DA62-E54A-4F44-BEA2-F46F7140BEA1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2437-B099-D64C-95A6-CC9D6586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8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DA62-E54A-4F44-BEA2-F46F7140BEA1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2437-B099-D64C-95A6-CC9D6586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DA62-E54A-4F44-BEA2-F46F7140BEA1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2437-B099-D64C-95A6-CC9D6586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DA62-E54A-4F44-BEA2-F46F7140BEA1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2437-B099-D64C-95A6-CC9D6586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DA62-E54A-4F44-BEA2-F46F7140BEA1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2437-B099-D64C-95A6-CC9D6586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7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DA62-E54A-4F44-BEA2-F46F7140BEA1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2437-B099-D64C-95A6-CC9D6586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DA62-E54A-4F44-BEA2-F46F7140BEA1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B2437-B099-D64C-95A6-CC9D65868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1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713" y="-50526"/>
            <a:ext cx="7305127" cy="730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87" y="365125"/>
            <a:ext cx="6061076" cy="6273214"/>
          </a:xfrm>
        </p:spPr>
      </p:pic>
    </p:spTree>
    <p:extLst>
      <p:ext uri="{BB962C8B-B14F-4D97-AF65-F5344CB8AC3E}">
        <p14:creationId xmlns:p14="http://schemas.microsoft.com/office/powerpoint/2010/main" val="5164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9" y="2226281"/>
            <a:ext cx="11181562" cy="3288694"/>
          </a:xfrm>
        </p:spPr>
      </p:pic>
    </p:spTree>
    <p:extLst>
      <p:ext uri="{BB962C8B-B14F-4D97-AF65-F5344CB8AC3E}">
        <p14:creationId xmlns:p14="http://schemas.microsoft.com/office/powerpoint/2010/main" val="16794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38" y="103188"/>
            <a:ext cx="6921500" cy="6921500"/>
          </a:xfrm>
        </p:spPr>
      </p:pic>
    </p:spTree>
    <p:extLst>
      <p:ext uri="{BB962C8B-B14F-4D97-AF65-F5344CB8AC3E}">
        <p14:creationId xmlns:p14="http://schemas.microsoft.com/office/powerpoint/2010/main" val="19969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674144"/>
            <a:ext cx="10160000" cy="26543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402681"/>
            <a:ext cx="10160000" cy="26543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502694"/>
            <a:ext cx="10816268" cy="2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99" y="2102643"/>
            <a:ext cx="7770813" cy="4538033"/>
          </a:xfrm>
        </p:spPr>
      </p:pic>
    </p:spTree>
    <p:extLst>
      <p:ext uri="{BB962C8B-B14F-4D97-AF65-F5344CB8AC3E}">
        <p14:creationId xmlns:p14="http://schemas.microsoft.com/office/powerpoint/2010/main" val="18777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88" y="103188"/>
            <a:ext cx="7021512" cy="7021512"/>
          </a:xfrm>
        </p:spPr>
      </p:pic>
    </p:spTree>
    <p:extLst>
      <p:ext uri="{BB962C8B-B14F-4D97-AF65-F5344CB8AC3E}">
        <p14:creationId xmlns:p14="http://schemas.microsoft.com/office/powerpoint/2010/main" val="304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93" y="113505"/>
            <a:ext cx="7364413" cy="7364413"/>
          </a:xfrm>
        </p:spPr>
      </p:pic>
    </p:spTree>
    <p:extLst>
      <p:ext uri="{BB962C8B-B14F-4D97-AF65-F5344CB8AC3E}">
        <p14:creationId xmlns:p14="http://schemas.microsoft.com/office/powerpoint/2010/main" val="130010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02" y="365125"/>
            <a:ext cx="5316264" cy="627287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90456" y="6131243"/>
            <a:ext cx="6063343" cy="45719"/>
          </a:xfrm>
        </p:spPr>
        <p:txBody>
          <a:bodyPr>
            <a:normAutofit fontScale="2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24" y="365125"/>
            <a:ext cx="6570676" cy="6231876"/>
          </a:xfrm>
        </p:spPr>
      </p:pic>
    </p:spTree>
    <p:extLst>
      <p:ext uri="{BB962C8B-B14F-4D97-AF65-F5344CB8AC3E}">
        <p14:creationId xmlns:p14="http://schemas.microsoft.com/office/powerpoint/2010/main" val="12422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03188"/>
            <a:ext cx="6754812" cy="6754812"/>
          </a:xfrm>
        </p:spPr>
      </p:pic>
    </p:spTree>
    <p:extLst>
      <p:ext uri="{BB962C8B-B14F-4D97-AF65-F5344CB8AC3E}">
        <p14:creationId xmlns:p14="http://schemas.microsoft.com/office/powerpoint/2010/main" val="5537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2680494"/>
            <a:ext cx="3073400" cy="26416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24" y="365125"/>
            <a:ext cx="6835775" cy="58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36" y="513556"/>
            <a:ext cx="6664325" cy="6664325"/>
          </a:xfrm>
        </p:spPr>
      </p:pic>
    </p:spTree>
    <p:extLst>
      <p:ext uri="{BB962C8B-B14F-4D97-AF65-F5344CB8AC3E}">
        <p14:creationId xmlns:p14="http://schemas.microsoft.com/office/powerpoint/2010/main" val="19198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903" y="365125"/>
            <a:ext cx="10347960" cy="920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237" y="2147888"/>
            <a:ext cx="12326473" cy="2667000"/>
          </a:xfrm>
        </p:spPr>
      </p:pic>
    </p:spTree>
    <p:extLst>
      <p:ext uri="{BB962C8B-B14F-4D97-AF65-F5344CB8AC3E}">
        <p14:creationId xmlns:p14="http://schemas.microsoft.com/office/powerpoint/2010/main" val="14506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62" y="484980"/>
            <a:ext cx="6492875" cy="6492875"/>
          </a:xfrm>
        </p:spPr>
      </p:pic>
    </p:spTree>
    <p:extLst>
      <p:ext uri="{BB962C8B-B14F-4D97-AF65-F5344CB8AC3E}">
        <p14:creationId xmlns:p14="http://schemas.microsoft.com/office/powerpoint/2010/main" val="11001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0</Words>
  <Application>Microsoft Macintosh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Chu</dc:creator>
  <cp:lastModifiedBy>Boris Chu</cp:lastModifiedBy>
  <cp:revision>2</cp:revision>
  <dcterms:created xsi:type="dcterms:W3CDTF">2016-11-13T15:09:05Z</dcterms:created>
  <dcterms:modified xsi:type="dcterms:W3CDTF">2016-11-13T20:50:46Z</dcterms:modified>
</cp:coreProperties>
</file>