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C93D283-1915-4C69-BAC7-C038CE905072}">
          <p14:sldIdLst>
            <p14:sldId id="257"/>
            <p14:sldId id="258"/>
            <p14:sldId id="259"/>
          </p14:sldIdLst>
        </p14:section>
        <p14:section name="BDD" id="{09C347C4-094A-4B70-8762-6C962D09E62D}">
          <p14:sldIdLst>
            <p14:sldId id="262"/>
            <p14:sldId id="263"/>
          </p14:sldIdLst>
        </p14:section>
        <p14:section name="Boris C#" id="{DADB4977-DA8D-4FE8-80BF-E10B99127786}">
          <p14:sldIdLst>
            <p14:sldId id="260"/>
            <p14:sldId id="261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ADBC-C1A2-423C-BD62-8156EE3D6D9F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3E143-FC18-4AC9-A335-EAE37422AE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0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E143-FC18-4AC9-A335-EAE37422AE0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0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7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3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1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2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9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5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8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3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1B6A-56CD-452D-89C7-4DC70BA9AFA8}" type="datetimeFigureOut">
              <a:rPr lang="fr-FR" smtClean="0"/>
              <a:t>13/04/2016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3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5576" y="2348880"/>
            <a:ext cx="18271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Date projet :</a:t>
            </a:r>
          </a:p>
          <a:p>
            <a:endParaRPr lang="fr-FR" dirty="0" smtClean="0"/>
          </a:p>
          <a:p>
            <a:pPr algn="ctr"/>
            <a:r>
              <a:rPr lang="fr-FR" dirty="0" smtClean="0"/>
              <a:t>Groupe projet: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DAGNON Boris</a:t>
            </a:r>
          </a:p>
          <a:p>
            <a:pPr algn="ctr"/>
            <a:r>
              <a:rPr lang="fr-FR" dirty="0" smtClean="0"/>
              <a:t>BAUMARD Alban</a:t>
            </a:r>
          </a:p>
          <a:p>
            <a:pPr algn="ctr"/>
            <a:r>
              <a:rPr lang="fr-FR" dirty="0" smtClean="0"/>
              <a:t>CANNO Florien</a:t>
            </a:r>
          </a:p>
          <a:p>
            <a:pPr algn="ctr"/>
            <a:r>
              <a:rPr lang="fr-FR" dirty="0" smtClean="0"/>
              <a:t>XXXXXX Matthieu</a:t>
            </a:r>
          </a:p>
          <a:p>
            <a:pPr algn="ctr"/>
            <a:r>
              <a:rPr lang="fr-FR" dirty="0" smtClean="0"/>
              <a:t>XXXXXX Matthieu</a:t>
            </a:r>
          </a:p>
          <a:p>
            <a:pPr algn="ctr"/>
            <a:r>
              <a:rPr lang="fr-FR" dirty="0" smtClean="0"/>
              <a:t>XXXXXX </a:t>
            </a:r>
            <a:r>
              <a:rPr lang="fr-FR" dirty="0" err="1" smtClean="0"/>
              <a:t>Aldouine</a:t>
            </a:r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0528" y="16317"/>
            <a:ext cx="88569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PPE4: PROJET StarsUP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3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462"/>
            <a:ext cx="91296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Complexité </a:t>
            </a:r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cyclomatic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725963" cy="3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Lignes de code</a:t>
            </a:r>
          </a:p>
        </p:txBody>
      </p:sp>
      <p:pic>
        <p:nvPicPr>
          <p:cNvPr id="1026" name="Picture 2" descr="C:\Users\BorisFanelle\Pictures\lignesde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3" y="2204864"/>
            <a:ext cx="7704800" cy="32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4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30171"/>
            <a:ext cx="4723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Améliorations</a:t>
            </a:r>
            <a:endParaRPr lang="fr-F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2492896"/>
            <a:ext cx="4271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1-Interface et décor</a:t>
            </a:r>
          </a:p>
          <a:p>
            <a:r>
              <a:rPr lang="fr-FR" dirty="0" smtClean="0"/>
              <a:t>2-Profile</a:t>
            </a:r>
          </a:p>
          <a:p>
            <a:r>
              <a:rPr lang="fr-FR" dirty="0" smtClean="0"/>
              <a:t>3-Se connecter une fois(absence de réseau)</a:t>
            </a:r>
          </a:p>
          <a:p>
            <a:r>
              <a:rPr lang="fr-FR" dirty="0" smtClean="0"/>
              <a:t>4-Planning sous forme de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5456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CONTEXT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9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32478" y="2790947"/>
            <a:ext cx="4684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Les tâches  effectuées:</a:t>
            </a:r>
          </a:p>
          <a:p>
            <a:pPr algn="ctr"/>
            <a:endParaRPr lang="fr-FR" b="1" u="sng" dirty="0" smtClean="0"/>
          </a:p>
          <a:p>
            <a:pPr algn="ctr"/>
            <a:r>
              <a:rPr lang="fr-FR" dirty="0" smtClean="0"/>
              <a:t>-La création d’une BDD commune</a:t>
            </a:r>
          </a:p>
          <a:p>
            <a:pPr algn="ctr"/>
            <a:r>
              <a:rPr lang="fr-FR" dirty="0" smtClean="0"/>
              <a:t>-La création d’un site web </a:t>
            </a:r>
          </a:p>
          <a:p>
            <a:pPr algn="ctr"/>
            <a:r>
              <a:rPr lang="fr-FR" dirty="0" smtClean="0"/>
              <a:t>-La création d’une application mobile(Android)</a:t>
            </a:r>
          </a:p>
          <a:p>
            <a:pPr algn="ctr"/>
            <a:r>
              <a:rPr lang="fr-FR" dirty="0" smtClean="0"/>
              <a:t>-La création d’une application C# pour Windows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31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Tâches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20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Commune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15038" y="1268760"/>
            <a:ext cx="176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Diagramme UML</a:t>
            </a:r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949"/>
            <a:ext cx="9144000" cy="50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96952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Triggers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9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9552" y="2276872"/>
            <a:ext cx="4574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Développeur: Boris Dagnon, Matthieu Nauleau</a:t>
            </a:r>
          </a:p>
          <a:p>
            <a:endParaRPr lang="fr-FR" dirty="0" smtClean="0"/>
          </a:p>
          <a:p>
            <a:r>
              <a:rPr lang="fr-FR" dirty="0" smtClean="0"/>
              <a:t>Objectif: création du logiciel StarsUP en C#</a:t>
            </a:r>
          </a:p>
          <a:p>
            <a:endParaRPr lang="fr-FR" dirty="0" smtClean="0"/>
          </a:p>
          <a:p>
            <a:pPr algn="ctr"/>
            <a:r>
              <a:rPr lang="fr-FR" dirty="0" smtClean="0"/>
              <a:t>Outils : </a:t>
            </a:r>
          </a:p>
          <a:p>
            <a:pPr algn="ctr"/>
            <a:r>
              <a:rPr lang="fr-FR" dirty="0" smtClean="0"/>
              <a:t>Visual Studio 2015, WAMP Server, Git, Git Hub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3897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 Production en C#</a:t>
            </a:r>
          </a:p>
        </p:txBody>
      </p:sp>
    </p:spTree>
    <p:extLst>
      <p:ext uri="{BB962C8B-B14F-4D97-AF65-F5344CB8AC3E}">
        <p14:creationId xmlns:p14="http://schemas.microsoft.com/office/powerpoint/2010/main" val="119557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2132856"/>
            <a:ext cx="39139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1-Connection</a:t>
            </a:r>
          </a:p>
          <a:p>
            <a:r>
              <a:rPr lang="fr-FR" dirty="0" smtClean="0"/>
              <a:t>2-Index</a:t>
            </a:r>
          </a:p>
          <a:p>
            <a:r>
              <a:rPr lang="fr-FR" dirty="0" smtClean="0"/>
              <a:t>3-Importation</a:t>
            </a:r>
          </a:p>
          <a:p>
            <a:r>
              <a:rPr lang="fr-FR" dirty="0"/>
              <a:t>4</a:t>
            </a:r>
            <a:r>
              <a:rPr lang="fr-FR" dirty="0" smtClean="0"/>
              <a:t>-Liste Visites (avec possibilité de trie)</a:t>
            </a:r>
          </a:p>
          <a:p>
            <a:r>
              <a:rPr lang="fr-FR" dirty="0" smtClean="0"/>
              <a:t>4-Génération PDF</a:t>
            </a:r>
          </a:p>
          <a:p>
            <a:r>
              <a:rPr lang="fr-FR" dirty="0" smtClean="0"/>
              <a:t>4-Profil</a:t>
            </a:r>
          </a:p>
          <a:p>
            <a:r>
              <a:rPr lang="fr-FR" dirty="0" smtClean="0"/>
              <a:t>4-Attribution d’étoiles et Commentaires</a:t>
            </a:r>
          </a:p>
          <a:p>
            <a:r>
              <a:rPr lang="fr-FR" dirty="0" smtClean="0"/>
              <a:t>5-L’exportation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" y="3017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Fonctionnalités 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32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Métrique du code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26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31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Maintenabilité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49832"/>
            <a:ext cx="7128792" cy="34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6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148</Words>
  <Application>Microsoft Office PowerPoint</Application>
  <PresentationFormat>Affichage à l'écran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La Base de Données Commune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PPE4: PROJET StarsUP</dc:title>
  <dc:creator>Boris Fanelle Dagnon</dc:creator>
  <cp:lastModifiedBy>Boris Fanelle Dagnon</cp:lastModifiedBy>
  <cp:revision>34</cp:revision>
  <dcterms:created xsi:type="dcterms:W3CDTF">2016-02-08T12:35:29Z</dcterms:created>
  <dcterms:modified xsi:type="dcterms:W3CDTF">2016-04-13T15:04:02Z</dcterms:modified>
</cp:coreProperties>
</file>