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4" r:id="rId7"/>
    <p:sldId id="265" r:id="rId8"/>
    <p:sldId id="266" r:id="rId9"/>
    <p:sldId id="268" r:id="rId10"/>
    <p:sldId id="267" r:id="rId11"/>
    <p:sldId id="260" r:id="rId12"/>
    <p:sldId id="261" r:id="rId13"/>
    <p:sldId id="269" r:id="rId14"/>
    <p:sldId id="270" r:id="rId15"/>
    <p:sldId id="271" r:id="rId16"/>
    <p:sldId id="272"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C93D283-1915-4C69-BAC7-C038CE905072}">
          <p14:sldIdLst>
            <p14:sldId id="257"/>
            <p14:sldId id="258"/>
            <p14:sldId id="259"/>
          </p14:sldIdLst>
        </p14:section>
        <p14:section name="BDD" id="{09C347C4-094A-4B70-8762-6C962D09E62D}">
          <p14:sldIdLst>
            <p14:sldId id="262"/>
            <p14:sldId id="263"/>
            <p14:sldId id="264"/>
            <p14:sldId id="265"/>
            <p14:sldId id="266"/>
            <p14:sldId id="268"/>
            <p14:sldId id="267"/>
          </p14:sldIdLst>
        </p14:section>
        <p14:section name="Boris C#" id="{DADB4977-DA8D-4FE8-80BF-E10B99127786}">
          <p14:sldIdLst>
            <p14:sldId id="260"/>
            <p14:sldId id="261"/>
            <p14:sldId id="269"/>
            <p14:sldId id="270"/>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7911B6A-56CD-452D-89C7-4DC70BA9AFA8}" type="datetimeFigureOut">
              <a:rPr lang="fr-FR" smtClean="0"/>
              <a:t>09/02/2016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DAFB7D-93F2-4CF4-A5AF-41849A7027D5}" type="slidenum">
              <a:rPr lang="fr-FR" smtClean="0"/>
              <a:t>‹N°›</a:t>
            </a:fld>
            <a:endParaRPr lang="fr-FR"/>
          </a:p>
        </p:txBody>
      </p:sp>
    </p:spTree>
    <p:extLst>
      <p:ext uri="{BB962C8B-B14F-4D97-AF65-F5344CB8AC3E}">
        <p14:creationId xmlns:p14="http://schemas.microsoft.com/office/powerpoint/2010/main" val="372471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911B6A-56CD-452D-89C7-4DC70BA9AFA8}" type="datetimeFigureOut">
              <a:rPr lang="fr-FR" smtClean="0"/>
              <a:t>09/02/2016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DAFB7D-93F2-4CF4-A5AF-41849A7027D5}" type="slidenum">
              <a:rPr lang="fr-FR" smtClean="0"/>
              <a:t>‹N°›</a:t>
            </a:fld>
            <a:endParaRPr lang="fr-FR"/>
          </a:p>
        </p:txBody>
      </p:sp>
    </p:spTree>
    <p:extLst>
      <p:ext uri="{BB962C8B-B14F-4D97-AF65-F5344CB8AC3E}">
        <p14:creationId xmlns:p14="http://schemas.microsoft.com/office/powerpoint/2010/main" val="2563397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911B6A-56CD-452D-89C7-4DC70BA9AFA8}" type="datetimeFigureOut">
              <a:rPr lang="fr-FR" smtClean="0"/>
              <a:t>09/02/2016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DAFB7D-93F2-4CF4-A5AF-41849A7027D5}" type="slidenum">
              <a:rPr lang="fr-FR" smtClean="0"/>
              <a:t>‹N°›</a:t>
            </a:fld>
            <a:endParaRPr lang="fr-FR"/>
          </a:p>
        </p:txBody>
      </p:sp>
    </p:spTree>
    <p:extLst>
      <p:ext uri="{BB962C8B-B14F-4D97-AF65-F5344CB8AC3E}">
        <p14:creationId xmlns:p14="http://schemas.microsoft.com/office/powerpoint/2010/main" val="893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911B6A-56CD-452D-89C7-4DC70BA9AFA8}" type="datetimeFigureOut">
              <a:rPr lang="fr-FR" smtClean="0"/>
              <a:t>09/02/2016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DAFB7D-93F2-4CF4-A5AF-41849A7027D5}" type="slidenum">
              <a:rPr lang="fr-FR" smtClean="0"/>
              <a:t>‹N°›</a:t>
            </a:fld>
            <a:endParaRPr lang="fr-FR"/>
          </a:p>
        </p:txBody>
      </p:sp>
    </p:spTree>
    <p:extLst>
      <p:ext uri="{BB962C8B-B14F-4D97-AF65-F5344CB8AC3E}">
        <p14:creationId xmlns:p14="http://schemas.microsoft.com/office/powerpoint/2010/main" val="373916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7911B6A-56CD-452D-89C7-4DC70BA9AFA8}" type="datetimeFigureOut">
              <a:rPr lang="fr-FR" smtClean="0"/>
              <a:t>09/02/2016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DAFB7D-93F2-4CF4-A5AF-41849A7027D5}" type="slidenum">
              <a:rPr lang="fr-FR" smtClean="0"/>
              <a:t>‹N°›</a:t>
            </a:fld>
            <a:endParaRPr lang="fr-FR"/>
          </a:p>
        </p:txBody>
      </p:sp>
    </p:spTree>
    <p:extLst>
      <p:ext uri="{BB962C8B-B14F-4D97-AF65-F5344CB8AC3E}">
        <p14:creationId xmlns:p14="http://schemas.microsoft.com/office/powerpoint/2010/main" val="419827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7911B6A-56CD-452D-89C7-4DC70BA9AFA8}" type="datetimeFigureOut">
              <a:rPr lang="fr-FR" smtClean="0"/>
              <a:t>09/02/2016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8DAFB7D-93F2-4CF4-A5AF-41849A7027D5}" type="slidenum">
              <a:rPr lang="fr-FR" smtClean="0"/>
              <a:t>‹N°›</a:t>
            </a:fld>
            <a:endParaRPr lang="fr-FR"/>
          </a:p>
        </p:txBody>
      </p:sp>
    </p:spTree>
    <p:extLst>
      <p:ext uri="{BB962C8B-B14F-4D97-AF65-F5344CB8AC3E}">
        <p14:creationId xmlns:p14="http://schemas.microsoft.com/office/powerpoint/2010/main" val="200394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7911B6A-56CD-452D-89C7-4DC70BA9AFA8}" type="datetimeFigureOut">
              <a:rPr lang="fr-FR" smtClean="0"/>
              <a:t>09/02/2016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8DAFB7D-93F2-4CF4-A5AF-41849A7027D5}" type="slidenum">
              <a:rPr lang="fr-FR" smtClean="0"/>
              <a:t>‹N°›</a:t>
            </a:fld>
            <a:endParaRPr lang="fr-FR"/>
          </a:p>
        </p:txBody>
      </p:sp>
    </p:spTree>
    <p:extLst>
      <p:ext uri="{BB962C8B-B14F-4D97-AF65-F5344CB8AC3E}">
        <p14:creationId xmlns:p14="http://schemas.microsoft.com/office/powerpoint/2010/main" val="3105596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7911B6A-56CD-452D-89C7-4DC70BA9AFA8}" type="datetimeFigureOut">
              <a:rPr lang="fr-FR" smtClean="0"/>
              <a:t>09/02/2016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8DAFB7D-93F2-4CF4-A5AF-41849A7027D5}" type="slidenum">
              <a:rPr lang="fr-FR" smtClean="0"/>
              <a:t>‹N°›</a:t>
            </a:fld>
            <a:endParaRPr lang="fr-FR"/>
          </a:p>
        </p:txBody>
      </p:sp>
    </p:spTree>
    <p:extLst>
      <p:ext uri="{BB962C8B-B14F-4D97-AF65-F5344CB8AC3E}">
        <p14:creationId xmlns:p14="http://schemas.microsoft.com/office/powerpoint/2010/main" val="265187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7911B6A-56CD-452D-89C7-4DC70BA9AFA8}" type="datetimeFigureOut">
              <a:rPr lang="fr-FR" smtClean="0"/>
              <a:t>09/02/2016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8DAFB7D-93F2-4CF4-A5AF-41849A7027D5}" type="slidenum">
              <a:rPr lang="fr-FR" smtClean="0"/>
              <a:t>‹N°›</a:t>
            </a:fld>
            <a:endParaRPr lang="fr-FR"/>
          </a:p>
        </p:txBody>
      </p:sp>
    </p:spTree>
    <p:extLst>
      <p:ext uri="{BB962C8B-B14F-4D97-AF65-F5344CB8AC3E}">
        <p14:creationId xmlns:p14="http://schemas.microsoft.com/office/powerpoint/2010/main" val="33313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7911B6A-56CD-452D-89C7-4DC70BA9AFA8}" type="datetimeFigureOut">
              <a:rPr lang="fr-FR" smtClean="0"/>
              <a:t>09/02/2016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8DAFB7D-93F2-4CF4-A5AF-41849A7027D5}" type="slidenum">
              <a:rPr lang="fr-FR" smtClean="0"/>
              <a:t>‹N°›</a:t>
            </a:fld>
            <a:endParaRPr lang="fr-FR"/>
          </a:p>
        </p:txBody>
      </p:sp>
    </p:spTree>
    <p:extLst>
      <p:ext uri="{BB962C8B-B14F-4D97-AF65-F5344CB8AC3E}">
        <p14:creationId xmlns:p14="http://schemas.microsoft.com/office/powerpoint/2010/main" val="227565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7911B6A-56CD-452D-89C7-4DC70BA9AFA8}" type="datetimeFigureOut">
              <a:rPr lang="fr-FR" smtClean="0"/>
              <a:t>09/02/2016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8DAFB7D-93F2-4CF4-A5AF-41849A7027D5}" type="slidenum">
              <a:rPr lang="fr-FR" smtClean="0"/>
              <a:t>‹N°›</a:t>
            </a:fld>
            <a:endParaRPr lang="fr-FR"/>
          </a:p>
        </p:txBody>
      </p:sp>
    </p:spTree>
    <p:extLst>
      <p:ext uri="{BB962C8B-B14F-4D97-AF65-F5344CB8AC3E}">
        <p14:creationId xmlns:p14="http://schemas.microsoft.com/office/powerpoint/2010/main" val="308208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1B6A-56CD-452D-89C7-4DC70BA9AFA8}" type="datetimeFigureOut">
              <a:rPr lang="fr-FR" smtClean="0"/>
              <a:t>09/02/2016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AFB7D-93F2-4CF4-A5AF-41849A7027D5}" type="slidenum">
              <a:rPr lang="fr-FR" smtClean="0"/>
              <a:t>‹N°›</a:t>
            </a:fld>
            <a:endParaRPr lang="fr-FR"/>
          </a:p>
        </p:txBody>
      </p:sp>
    </p:spTree>
    <p:extLst>
      <p:ext uri="{BB962C8B-B14F-4D97-AF65-F5344CB8AC3E}">
        <p14:creationId xmlns:p14="http://schemas.microsoft.com/office/powerpoint/2010/main" val="1993301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PPE4: PROJET StarsUP</a:t>
            </a:r>
            <a:endParaRPr lang="fr-FR" dirty="0"/>
          </a:p>
        </p:txBody>
      </p:sp>
      <p:sp>
        <p:nvSpPr>
          <p:cNvPr id="3" name="ZoneTexte 2"/>
          <p:cNvSpPr txBox="1"/>
          <p:nvPr/>
        </p:nvSpPr>
        <p:spPr>
          <a:xfrm>
            <a:off x="755576" y="2348880"/>
            <a:ext cx="1827167" cy="3139321"/>
          </a:xfrm>
          <a:prstGeom prst="rect">
            <a:avLst/>
          </a:prstGeom>
          <a:noFill/>
        </p:spPr>
        <p:txBody>
          <a:bodyPr wrap="none" rtlCol="0">
            <a:spAutoFit/>
          </a:bodyPr>
          <a:lstStyle/>
          <a:p>
            <a:r>
              <a:rPr lang="fr-FR" dirty="0" smtClean="0"/>
              <a:t>Date projet :</a:t>
            </a:r>
          </a:p>
          <a:p>
            <a:endParaRPr lang="fr-FR" dirty="0" smtClean="0"/>
          </a:p>
          <a:p>
            <a:pPr algn="ctr"/>
            <a:r>
              <a:rPr lang="fr-FR" dirty="0" smtClean="0"/>
              <a:t>Groupe projet:</a:t>
            </a:r>
          </a:p>
          <a:p>
            <a:pPr algn="ctr"/>
            <a:endParaRPr lang="fr-FR" dirty="0" smtClean="0"/>
          </a:p>
          <a:p>
            <a:pPr algn="ctr"/>
            <a:r>
              <a:rPr lang="fr-FR" dirty="0" smtClean="0"/>
              <a:t>DAGNON Boris</a:t>
            </a:r>
          </a:p>
          <a:p>
            <a:pPr algn="ctr"/>
            <a:r>
              <a:rPr lang="fr-FR" dirty="0" smtClean="0"/>
              <a:t>BAUMARD Alban</a:t>
            </a:r>
          </a:p>
          <a:p>
            <a:pPr algn="ctr"/>
            <a:r>
              <a:rPr lang="fr-FR" dirty="0" smtClean="0"/>
              <a:t>CANNO Florien</a:t>
            </a:r>
          </a:p>
          <a:p>
            <a:pPr algn="ctr"/>
            <a:r>
              <a:rPr lang="fr-FR" dirty="0" smtClean="0"/>
              <a:t>XXXXXX Matthieu</a:t>
            </a:r>
          </a:p>
          <a:p>
            <a:pPr algn="ctr"/>
            <a:r>
              <a:rPr lang="fr-FR" dirty="0" smtClean="0"/>
              <a:t>XXXXXX Matthieu</a:t>
            </a:r>
          </a:p>
          <a:p>
            <a:pPr algn="ctr"/>
            <a:r>
              <a:rPr lang="fr-FR" dirty="0" smtClean="0"/>
              <a:t>XXXXXX </a:t>
            </a:r>
            <a:r>
              <a:rPr lang="fr-FR" dirty="0" err="1" smtClean="0"/>
              <a:t>Aldouine</a:t>
            </a:r>
            <a:endParaRPr lang="fr-FR" dirty="0" smtClean="0"/>
          </a:p>
          <a:p>
            <a:pPr algn="ctr"/>
            <a:endParaRPr lang="fr-FR" dirty="0" smtClean="0"/>
          </a:p>
        </p:txBody>
      </p:sp>
    </p:spTree>
    <p:extLst>
      <p:ext uri="{BB962C8B-B14F-4D97-AF65-F5344CB8AC3E}">
        <p14:creationId xmlns:p14="http://schemas.microsoft.com/office/powerpoint/2010/main" val="220473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 y="2708920"/>
            <a:ext cx="9152206" cy="4149080"/>
          </a:xfrm>
          <a:prstGeom prst="rect">
            <a:avLst/>
          </a:prstGeom>
        </p:spPr>
      </p:pic>
      <p:sp>
        <p:nvSpPr>
          <p:cNvPr id="3" name="Rectangle 2"/>
          <p:cNvSpPr/>
          <p:nvPr/>
        </p:nvSpPr>
        <p:spPr>
          <a:xfrm>
            <a:off x="-8206" y="16317"/>
            <a:ext cx="9152206"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Intégrité d’adresse</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45416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539552" y="2276872"/>
            <a:ext cx="4574522" cy="1754326"/>
          </a:xfrm>
          <a:prstGeom prst="rect">
            <a:avLst/>
          </a:prstGeom>
          <a:noFill/>
        </p:spPr>
        <p:txBody>
          <a:bodyPr wrap="none" rtlCol="0">
            <a:spAutoFit/>
          </a:bodyPr>
          <a:lstStyle/>
          <a:p>
            <a:r>
              <a:rPr lang="fr-FR" dirty="0" smtClean="0"/>
              <a:t>Développeur: Boris </a:t>
            </a:r>
            <a:r>
              <a:rPr lang="fr-FR" dirty="0" err="1" smtClean="0"/>
              <a:t>Dagnon</a:t>
            </a:r>
            <a:r>
              <a:rPr lang="fr-FR" dirty="0" smtClean="0"/>
              <a:t>, Matthieu </a:t>
            </a:r>
            <a:r>
              <a:rPr lang="fr-FR" dirty="0" err="1" smtClean="0"/>
              <a:t>Nauleau</a:t>
            </a:r>
            <a:endParaRPr lang="fr-FR" dirty="0" smtClean="0"/>
          </a:p>
          <a:p>
            <a:endParaRPr lang="fr-FR" dirty="0" smtClean="0"/>
          </a:p>
          <a:p>
            <a:r>
              <a:rPr lang="fr-FR" dirty="0" smtClean="0"/>
              <a:t>Objectif: création du logiciel StarsUP en C#</a:t>
            </a:r>
          </a:p>
          <a:p>
            <a:endParaRPr lang="fr-FR" dirty="0" smtClean="0"/>
          </a:p>
          <a:p>
            <a:pPr algn="ctr"/>
            <a:r>
              <a:rPr lang="fr-FR" dirty="0" smtClean="0"/>
              <a:t>Outils : </a:t>
            </a:r>
          </a:p>
          <a:p>
            <a:pPr algn="ctr"/>
            <a:r>
              <a:rPr lang="fr-FR" dirty="0" smtClean="0"/>
              <a:t>Visual Studio 2015, WAMP Server, Git, Git Hub</a:t>
            </a:r>
            <a:endParaRPr lang="fr-FR" dirty="0"/>
          </a:p>
        </p:txBody>
      </p:sp>
      <p:sp>
        <p:nvSpPr>
          <p:cNvPr id="5" name="Rectangle 4"/>
          <p:cNvSpPr/>
          <p:nvPr/>
        </p:nvSpPr>
        <p:spPr>
          <a:xfrm>
            <a:off x="0" y="38975"/>
            <a:ext cx="9144000"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La Production en C#</a:t>
            </a:r>
          </a:p>
        </p:txBody>
      </p:sp>
    </p:spTree>
    <p:extLst>
      <p:ext uri="{BB962C8B-B14F-4D97-AF65-F5344CB8AC3E}">
        <p14:creationId xmlns:p14="http://schemas.microsoft.com/office/powerpoint/2010/main" val="119557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11560" y="2132856"/>
            <a:ext cx="3735190" cy="2031325"/>
          </a:xfrm>
          <a:prstGeom prst="rect">
            <a:avLst/>
          </a:prstGeom>
          <a:noFill/>
        </p:spPr>
        <p:txBody>
          <a:bodyPr wrap="none" rtlCol="0">
            <a:spAutoFit/>
          </a:bodyPr>
          <a:lstStyle/>
          <a:p>
            <a:r>
              <a:rPr lang="fr-FR" dirty="0" smtClean="0"/>
              <a:t>1-Connection</a:t>
            </a:r>
          </a:p>
          <a:p>
            <a:r>
              <a:rPr lang="fr-FR" dirty="0" smtClean="0"/>
              <a:t>2-Index</a:t>
            </a:r>
          </a:p>
          <a:p>
            <a:r>
              <a:rPr lang="fr-FR" dirty="0" smtClean="0"/>
              <a:t>3-Importation</a:t>
            </a:r>
          </a:p>
          <a:p>
            <a:r>
              <a:rPr lang="fr-FR" dirty="0"/>
              <a:t>4</a:t>
            </a:r>
            <a:r>
              <a:rPr lang="fr-FR" dirty="0" smtClean="0"/>
              <a:t>-Liste Visites(avec possibilité de trie)</a:t>
            </a:r>
          </a:p>
          <a:p>
            <a:r>
              <a:rPr lang="fr-FR" dirty="0" smtClean="0"/>
              <a:t>4-Génération PDF</a:t>
            </a:r>
          </a:p>
          <a:p>
            <a:r>
              <a:rPr lang="fr-FR" dirty="0" smtClean="0"/>
              <a:t>4-Profil</a:t>
            </a:r>
          </a:p>
          <a:p>
            <a:r>
              <a:rPr lang="fr-FR" dirty="0" smtClean="0"/>
              <a:t>4-Attribution étoiles</a:t>
            </a:r>
            <a:endParaRPr lang="fr-FR" dirty="0"/>
          </a:p>
        </p:txBody>
      </p:sp>
      <p:sp>
        <p:nvSpPr>
          <p:cNvPr id="4" name="Rectangle 3"/>
          <p:cNvSpPr/>
          <p:nvPr/>
        </p:nvSpPr>
        <p:spPr>
          <a:xfrm>
            <a:off x="1" y="30171"/>
            <a:ext cx="9144000"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Les Fonctionnalités </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52432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Métrique du code</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9144000" cy="2686608"/>
          </a:xfrm>
          <a:prstGeom prst="rect">
            <a:avLst/>
          </a:prstGeom>
        </p:spPr>
      </p:pic>
      <p:sp>
        <p:nvSpPr>
          <p:cNvPr id="4" name="ZoneTexte 3"/>
          <p:cNvSpPr txBox="1"/>
          <p:nvPr/>
        </p:nvSpPr>
        <p:spPr>
          <a:xfrm>
            <a:off x="1" y="4366026"/>
            <a:ext cx="9144000" cy="923330"/>
          </a:xfrm>
          <a:prstGeom prst="rect">
            <a:avLst/>
          </a:prstGeom>
          <a:noFill/>
        </p:spPr>
        <p:txBody>
          <a:bodyPr wrap="square" rtlCol="0">
            <a:spAutoFit/>
          </a:bodyPr>
          <a:lstStyle/>
          <a:p>
            <a:r>
              <a:rPr lang="fr-FR" dirty="0" smtClean="0"/>
              <a:t>Les métriques de code permettent de souligner des anomalies en termes de conception du projet</a:t>
            </a:r>
          </a:p>
          <a:p>
            <a:r>
              <a:rPr lang="fr-FR" dirty="0" smtClean="0"/>
              <a:t>Qui peuvent causer d’importants problèmes de maintenance et de performance.</a:t>
            </a:r>
            <a:endParaRPr lang="fr-FR" dirty="0"/>
          </a:p>
        </p:txBody>
      </p:sp>
    </p:spTree>
    <p:extLst>
      <p:ext uri="{BB962C8B-B14F-4D97-AF65-F5344CB8AC3E}">
        <p14:creationId xmlns:p14="http://schemas.microsoft.com/office/powerpoint/2010/main" val="393338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317"/>
            <a:ext cx="9144000"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Maintenabilité</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ZoneTexte 3"/>
          <p:cNvSpPr txBox="1"/>
          <p:nvPr/>
        </p:nvSpPr>
        <p:spPr>
          <a:xfrm>
            <a:off x="0" y="1916832"/>
            <a:ext cx="7776864" cy="1477328"/>
          </a:xfrm>
          <a:prstGeom prst="rect">
            <a:avLst/>
          </a:prstGeom>
          <a:noFill/>
        </p:spPr>
        <p:txBody>
          <a:bodyPr wrap="square" rtlCol="0">
            <a:spAutoFit/>
          </a:bodyPr>
          <a:lstStyle/>
          <a:p>
            <a:r>
              <a:rPr lang="fr-FR" b="1" dirty="0"/>
              <a:t>Indice de facilité de maintenance</a:t>
            </a:r>
            <a:endParaRPr lang="fr-FR" dirty="0"/>
          </a:p>
          <a:p>
            <a:r>
              <a:rPr lang="fr-FR" dirty="0"/>
              <a:t>Indice de 0 à 100 qui indique pour chaque classe, projet, namespace….la facilité à maintenir le code. Un code évalué en dessous de 20 sera ainsi plus difficile à maintenir qu’à 80.</a:t>
            </a:r>
          </a:p>
          <a:p>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3789040"/>
            <a:ext cx="6372200" cy="3068960"/>
          </a:xfrm>
          <a:prstGeom prst="rect">
            <a:avLst/>
          </a:prstGeom>
        </p:spPr>
      </p:pic>
    </p:spTree>
    <p:extLst>
      <p:ext uri="{BB962C8B-B14F-4D97-AF65-F5344CB8AC3E}">
        <p14:creationId xmlns:p14="http://schemas.microsoft.com/office/powerpoint/2010/main" val="134100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1477233"/>
            <a:ext cx="9129611" cy="2031325"/>
          </a:xfrm>
          <a:prstGeom prst="rect">
            <a:avLst/>
          </a:prstGeom>
          <a:noFill/>
        </p:spPr>
        <p:txBody>
          <a:bodyPr wrap="square" rtlCol="0">
            <a:spAutoFit/>
          </a:bodyPr>
          <a:lstStyle/>
          <a:p>
            <a:r>
              <a:rPr lang="fr-FR" b="1" dirty="0"/>
              <a:t>Complexité </a:t>
            </a:r>
            <a:r>
              <a:rPr lang="fr-FR" b="1" dirty="0" err="1"/>
              <a:t>cyclomatic</a:t>
            </a:r>
            <a:endParaRPr lang="fr-FR" dirty="0"/>
          </a:p>
          <a:p>
            <a:r>
              <a:rPr lang="fr-FR" dirty="0"/>
              <a:t>Cette métrique est utilisée pour quantifier des anomalies structurelles comme une complexité inhérente à </a:t>
            </a:r>
            <a:r>
              <a:rPr lang="fr-FR" dirty="0" smtClean="0"/>
              <a:t>l’imbrication </a:t>
            </a:r>
            <a:r>
              <a:rPr lang="fr-FR" dirty="0"/>
              <a:t>successive de structures de contrôles (if/</a:t>
            </a:r>
            <a:r>
              <a:rPr lang="fr-FR" dirty="0" err="1"/>
              <a:t>else</a:t>
            </a:r>
            <a:r>
              <a:rPr lang="fr-FR" dirty="0"/>
              <a:t>), de parcours (switch) ou encore </a:t>
            </a:r>
            <a:r>
              <a:rPr lang="fr-FR" dirty="0" smtClean="0"/>
              <a:t>d’itération </a:t>
            </a:r>
            <a:r>
              <a:rPr lang="fr-FR" dirty="0"/>
              <a:t>(</a:t>
            </a:r>
            <a:r>
              <a:rPr lang="fr-FR" dirty="0" err="1"/>
              <a:t>foreach</a:t>
            </a:r>
            <a:r>
              <a:rPr lang="fr-FR" dirty="0"/>
              <a:t>, </a:t>
            </a:r>
            <a:r>
              <a:rPr lang="fr-FR" dirty="0" err="1"/>
              <a:t>while</a:t>
            </a:r>
            <a:r>
              <a:rPr lang="fr-FR" dirty="0"/>
              <a:t>….). Plus l’indice est élevé, plus il y a un risque au niveau performance mais aussi maintenance et enfin de test. En effet, plus la complexité </a:t>
            </a:r>
            <a:r>
              <a:rPr lang="fr-FR" dirty="0" err="1"/>
              <a:t>cyclomatic</a:t>
            </a:r>
            <a:r>
              <a:rPr lang="fr-FR" dirty="0"/>
              <a:t> est élevée, plus il y a de chemins potentiels différents dans une même partie de code!</a:t>
            </a:r>
          </a:p>
          <a:p>
            <a:endParaRPr lang="fr-FR" dirty="0"/>
          </a:p>
        </p:txBody>
      </p:sp>
      <p:sp>
        <p:nvSpPr>
          <p:cNvPr id="4" name="Rectangle 3"/>
          <p:cNvSpPr/>
          <p:nvPr/>
        </p:nvSpPr>
        <p:spPr>
          <a:xfrm>
            <a:off x="1" y="2462"/>
            <a:ext cx="9129610"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Complexité </a:t>
            </a:r>
            <a:r>
              <a:rPr lang="fr-FR" sz="5400" b="1" cap="all" spc="0"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cyclomatic</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80937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Lignes de code</a:t>
            </a:r>
          </a:p>
        </p:txBody>
      </p:sp>
      <p:sp>
        <p:nvSpPr>
          <p:cNvPr id="6" name="ZoneTexte 5"/>
          <p:cNvSpPr txBox="1"/>
          <p:nvPr/>
        </p:nvSpPr>
        <p:spPr>
          <a:xfrm>
            <a:off x="19325" y="2060848"/>
            <a:ext cx="8280919" cy="1200329"/>
          </a:xfrm>
          <a:prstGeom prst="rect">
            <a:avLst/>
          </a:prstGeom>
          <a:noFill/>
        </p:spPr>
        <p:txBody>
          <a:bodyPr wrap="square" rtlCol="0">
            <a:spAutoFit/>
          </a:bodyPr>
          <a:lstStyle/>
          <a:p>
            <a:r>
              <a:rPr lang="fr-FR" dirty="0"/>
              <a:t>Au même titre que le couplage de classe, les lignes de code permettent de voir si la phase de conception a bien été murie. En théorie, une classe ne doit pas dépasser 1000 lignes et une fonction une centaine de lignes. Dans le cas contraire, il faut voir si fonctionnellement un découpage ne devrait pas être engagé. </a:t>
            </a:r>
          </a:p>
        </p:txBody>
      </p:sp>
    </p:spTree>
    <p:extLst>
      <p:ext uri="{BB962C8B-B14F-4D97-AF65-F5344CB8AC3E}">
        <p14:creationId xmlns:p14="http://schemas.microsoft.com/office/powerpoint/2010/main" val="417254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67544" y="2295453"/>
            <a:ext cx="8208912" cy="2308324"/>
          </a:xfrm>
          <a:prstGeom prst="rect">
            <a:avLst/>
          </a:prstGeom>
          <a:noFill/>
        </p:spPr>
        <p:txBody>
          <a:bodyPr wrap="square" rtlCol="0">
            <a:spAutoFit/>
          </a:bodyPr>
          <a:lstStyle/>
          <a:p>
            <a:pPr algn="ctr"/>
            <a:r>
              <a:rPr lang="fr-FR" dirty="0" smtClean="0"/>
              <a:t>Suite à la demande faite en PPE4, notre groupe a décidé de se mobiliser pour pouvoir </a:t>
            </a:r>
          </a:p>
          <a:p>
            <a:pPr algn="ctr"/>
            <a:r>
              <a:rPr lang="fr-FR" dirty="0" smtClean="0"/>
              <a:t>répondre à la problématique de la gestion des visites. La société StarsUP  </a:t>
            </a:r>
            <a:r>
              <a:rPr lang="fr-FR" dirty="0"/>
              <a:t>en collaboration avec le secrétaire d’Etat chargé de la promotion du </a:t>
            </a:r>
            <a:r>
              <a:rPr lang="fr-FR" dirty="0" smtClean="0"/>
              <a:t>tourisme, </a:t>
            </a:r>
            <a:r>
              <a:rPr lang="fr-FR" dirty="0"/>
              <a:t>gère les visites des hébergements de</a:t>
            </a:r>
          </a:p>
          <a:p>
            <a:pPr algn="ctr"/>
            <a:r>
              <a:rPr lang="fr-FR" dirty="0" smtClean="0"/>
              <a:t>vacances de France, </a:t>
            </a:r>
            <a:r>
              <a:rPr lang="fr-FR" dirty="0"/>
              <a:t>souhaitant obtenir une ou plusieurs</a:t>
            </a:r>
          </a:p>
          <a:p>
            <a:pPr algn="ctr"/>
            <a:r>
              <a:rPr lang="fr-FR" dirty="0"/>
              <a:t>étoiles supplémentaires en vue de la saison estivale </a:t>
            </a:r>
            <a:r>
              <a:rPr lang="fr-FR" dirty="0" smtClean="0"/>
              <a:t>2016. </a:t>
            </a:r>
            <a:r>
              <a:rPr lang="fr-FR" dirty="0"/>
              <a:t>Ce sont les gérants de ces hébergements qui contactent la</a:t>
            </a:r>
          </a:p>
          <a:p>
            <a:pPr algn="ctr"/>
            <a:r>
              <a:rPr lang="fr-FR" dirty="0"/>
              <a:t>société pour demander une visite</a:t>
            </a:r>
          </a:p>
        </p:txBody>
      </p:sp>
      <p:sp>
        <p:nvSpPr>
          <p:cNvPr id="3" name="Rectangle 2"/>
          <p:cNvSpPr/>
          <p:nvPr/>
        </p:nvSpPr>
        <p:spPr>
          <a:xfrm>
            <a:off x="0" y="30171"/>
            <a:ext cx="9144000"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CONTEXT</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40890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232478" y="2790947"/>
            <a:ext cx="4684745" cy="1754326"/>
          </a:xfrm>
          <a:prstGeom prst="rect">
            <a:avLst/>
          </a:prstGeom>
          <a:noFill/>
        </p:spPr>
        <p:txBody>
          <a:bodyPr wrap="none" rtlCol="0">
            <a:spAutoFit/>
          </a:bodyPr>
          <a:lstStyle/>
          <a:p>
            <a:pPr algn="ctr"/>
            <a:r>
              <a:rPr lang="fr-FR" b="1" u="sng" dirty="0" smtClean="0"/>
              <a:t>Les tâches  effectuées:</a:t>
            </a:r>
          </a:p>
          <a:p>
            <a:pPr algn="ctr"/>
            <a:endParaRPr lang="fr-FR" b="1" u="sng" dirty="0" smtClean="0"/>
          </a:p>
          <a:p>
            <a:pPr algn="ctr"/>
            <a:r>
              <a:rPr lang="fr-FR" dirty="0" smtClean="0"/>
              <a:t>-La création d’une BDD commune</a:t>
            </a:r>
          </a:p>
          <a:p>
            <a:pPr algn="ctr"/>
            <a:r>
              <a:rPr lang="fr-FR" dirty="0" smtClean="0"/>
              <a:t>-La création d’un site web </a:t>
            </a:r>
          </a:p>
          <a:p>
            <a:pPr algn="ctr"/>
            <a:r>
              <a:rPr lang="fr-FR" dirty="0" smtClean="0"/>
              <a:t>-La création d’une application mobile(Android)</a:t>
            </a:r>
          </a:p>
          <a:p>
            <a:pPr algn="ctr"/>
            <a:r>
              <a:rPr lang="fr-FR" dirty="0" smtClean="0"/>
              <a:t>-La création d’une application C# pour Windows</a:t>
            </a:r>
          </a:p>
        </p:txBody>
      </p:sp>
      <p:sp>
        <p:nvSpPr>
          <p:cNvPr id="4" name="Rectangle 3"/>
          <p:cNvSpPr/>
          <p:nvPr/>
        </p:nvSpPr>
        <p:spPr>
          <a:xfrm>
            <a:off x="0" y="16317"/>
            <a:ext cx="9144000"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Les Tâches</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33620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Base de Données Commune</a:t>
            </a:r>
            <a:endParaRPr lang="fr-FR" dirty="0"/>
          </a:p>
        </p:txBody>
      </p:sp>
      <p:sp>
        <p:nvSpPr>
          <p:cNvPr id="3" name="ZoneTexte 2"/>
          <p:cNvSpPr txBox="1"/>
          <p:nvPr/>
        </p:nvSpPr>
        <p:spPr>
          <a:xfrm>
            <a:off x="3315038" y="1268760"/>
            <a:ext cx="1765291" cy="646331"/>
          </a:xfrm>
          <a:prstGeom prst="rect">
            <a:avLst/>
          </a:prstGeom>
          <a:noFill/>
        </p:spPr>
        <p:txBody>
          <a:bodyPr wrap="none" rtlCol="0">
            <a:spAutoFit/>
          </a:bodyPr>
          <a:lstStyle/>
          <a:p>
            <a:pPr algn="ctr"/>
            <a:r>
              <a:rPr lang="fr-FR" dirty="0" smtClean="0"/>
              <a:t>Diagramme UML</a:t>
            </a:r>
          </a:p>
          <a:p>
            <a:pPr algn="ct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7949"/>
            <a:ext cx="9144000" cy="5050051"/>
          </a:xfrm>
          <a:prstGeom prst="rect">
            <a:avLst/>
          </a:prstGeom>
        </p:spPr>
      </p:pic>
    </p:spTree>
    <p:extLst>
      <p:ext uri="{BB962C8B-B14F-4D97-AF65-F5344CB8AC3E}">
        <p14:creationId xmlns:p14="http://schemas.microsoft.com/office/powerpoint/2010/main" val="164636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996952"/>
            <a:ext cx="9143999"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Les Triggers</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72598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9" y="1340767"/>
            <a:ext cx="8748464" cy="4110485"/>
          </a:xfrm>
          <a:prstGeom prst="rect">
            <a:avLst/>
          </a:prstGeom>
        </p:spPr>
      </p:pic>
      <p:sp>
        <p:nvSpPr>
          <p:cNvPr id="3" name="Rectangle 2"/>
          <p:cNvSpPr/>
          <p:nvPr/>
        </p:nvSpPr>
        <p:spPr>
          <a:xfrm>
            <a:off x="30979" y="0"/>
            <a:ext cx="9113021"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Héritage</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88228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64904"/>
            <a:ext cx="9144000" cy="4293096"/>
          </a:xfrm>
          <a:prstGeom prst="rect">
            <a:avLst/>
          </a:prstGeom>
        </p:spPr>
      </p:pic>
      <p:sp>
        <p:nvSpPr>
          <p:cNvPr id="3" name="Rectangle 2"/>
          <p:cNvSpPr/>
          <p:nvPr/>
        </p:nvSpPr>
        <p:spPr>
          <a:xfrm>
            <a:off x="0" y="16317"/>
            <a:ext cx="9144000"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Héritage</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71518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0928"/>
            <a:ext cx="8964277" cy="4092383"/>
          </a:xfrm>
          <a:prstGeom prst="rect">
            <a:avLst/>
          </a:prstGeom>
        </p:spPr>
      </p:pic>
      <p:sp>
        <p:nvSpPr>
          <p:cNvPr id="3" name="Rectangle 2"/>
          <p:cNvSpPr/>
          <p:nvPr/>
        </p:nvSpPr>
        <p:spPr>
          <a:xfrm>
            <a:off x="0" y="17690"/>
            <a:ext cx="9144000"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Date de visite</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87070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8960"/>
            <a:ext cx="9121761" cy="3770466"/>
          </a:xfrm>
          <a:prstGeom prst="rect">
            <a:avLst/>
          </a:prstGeom>
        </p:spPr>
      </p:pic>
      <p:sp>
        <p:nvSpPr>
          <p:cNvPr id="3" name="Rectangle 2"/>
          <p:cNvSpPr/>
          <p:nvPr/>
        </p:nvSpPr>
        <p:spPr>
          <a:xfrm>
            <a:off x="1" y="2462"/>
            <a:ext cx="9121760"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fr-FR"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Héritage</a:t>
            </a:r>
            <a:endParaRPr lang="fr-FR"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6125167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433</Words>
  <Application>Microsoft Office PowerPoint</Application>
  <PresentationFormat>Affichage à l'écran (4:3)</PresentationFormat>
  <Paragraphs>58</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PPE4: PROJET StarsUP</vt:lpstr>
      <vt:lpstr>Présentation PowerPoint</vt:lpstr>
      <vt:lpstr>Présentation PowerPoint</vt:lpstr>
      <vt:lpstr>La Base de Données Commune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PPE4: PROJET StarsUP</dc:title>
  <dc:creator>Boris Fanelle Dagnon</dc:creator>
  <cp:lastModifiedBy>Boris Fanelle Dagnon</cp:lastModifiedBy>
  <cp:revision>17</cp:revision>
  <dcterms:created xsi:type="dcterms:W3CDTF">2016-02-08T12:35:29Z</dcterms:created>
  <dcterms:modified xsi:type="dcterms:W3CDTF">2016-02-09T09:30:29Z</dcterms:modified>
</cp:coreProperties>
</file>