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22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Borisenko" userId="4252b4bb5f16a73b" providerId="LiveId" clId="{6709D1BD-A42E-4D03-A128-6F5494760996}"/>
    <pc:docChg chg="undo redo custSel addSld delSld modSld">
      <pc:chgData name="Alexey Borisenko" userId="4252b4bb5f16a73b" providerId="LiveId" clId="{6709D1BD-A42E-4D03-A128-6F5494760996}" dt="2022-07-22T10:00:42.647" v="2423" actId="47"/>
      <pc:docMkLst>
        <pc:docMk/>
      </pc:docMkLst>
      <pc:sldChg chg="delSp del mod">
        <pc:chgData name="Alexey Borisenko" userId="4252b4bb5f16a73b" providerId="LiveId" clId="{6709D1BD-A42E-4D03-A128-6F5494760996}" dt="2022-07-22T10:00:42.647" v="2423" actId="47"/>
        <pc:sldMkLst>
          <pc:docMk/>
          <pc:sldMk cId="1438198023" sldId="256"/>
        </pc:sldMkLst>
        <pc:spChg chg="del">
          <ac:chgData name="Alexey Borisenko" userId="4252b4bb5f16a73b" providerId="LiveId" clId="{6709D1BD-A42E-4D03-A128-6F5494760996}" dt="2022-07-22T09:43:51.659" v="2184" actId="21"/>
          <ac:spMkLst>
            <pc:docMk/>
            <pc:sldMk cId="1438198023" sldId="256"/>
            <ac:spMk id="10" creationId="{2EA79D53-783F-9A0C-6280-CC7F39B78147}"/>
          </ac:spMkLst>
        </pc:spChg>
        <pc:picChg chg="del">
          <ac:chgData name="Alexey Borisenko" userId="4252b4bb5f16a73b" providerId="LiveId" clId="{6709D1BD-A42E-4D03-A128-6F5494760996}" dt="2022-07-22T09:43:51.659" v="2184" actId="21"/>
          <ac:picMkLst>
            <pc:docMk/>
            <pc:sldMk cId="1438198023" sldId="256"/>
            <ac:picMk id="9" creationId="{AA0B785D-EB62-ACC5-C2D8-579F6EFDA0A5}"/>
          </ac:picMkLst>
        </pc:picChg>
      </pc:sldChg>
      <pc:sldChg chg="del">
        <pc:chgData name="Alexey Borisenko" userId="4252b4bb5f16a73b" providerId="LiveId" clId="{6709D1BD-A42E-4D03-A128-6F5494760996}" dt="2022-07-22T09:42:25.811" v="2175" actId="47"/>
        <pc:sldMkLst>
          <pc:docMk/>
          <pc:sldMk cId="3583569214" sldId="257"/>
        </pc:sldMkLst>
      </pc:sldChg>
      <pc:sldChg chg="del">
        <pc:chgData name="Alexey Borisenko" userId="4252b4bb5f16a73b" providerId="LiveId" clId="{6709D1BD-A42E-4D03-A128-6F5494760996}" dt="2022-07-22T09:42:30.555" v="2176" actId="47"/>
        <pc:sldMkLst>
          <pc:docMk/>
          <pc:sldMk cId="549392994" sldId="258"/>
        </pc:sldMkLst>
      </pc:sldChg>
      <pc:sldChg chg="del">
        <pc:chgData name="Alexey Borisenko" userId="4252b4bb5f16a73b" providerId="LiveId" clId="{6709D1BD-A42E-4D03-A128-6F5494760996}" dt="2022-07-22T09:43:15.708" v="2182" actId="47"/>
        <pc:sldMkLst>
          <pc:docMk/>
          <pc:sldMk cId="3277901851" sldId="260"/>
        </pc:sldMkLst>
      </pc:sldChg>
      <pc:sldChg chg="del">
        <pc:chgData name="Alexey Borisenko" userId="4252b4bb5f16a73b" providerId="LiveId" clId="{6709D1BD-A42E-4D03-A128-6F5494760996}" dt="2022-07-22T09:42:38.330" v="2177" actId="47"/>
        <pc:sldMkLst>
          <pc:docMk/>
          <pc:sldMk cId="2006002845" sldId="261"/>
        </pc:sldMkLst>
      </pc:sldChg>
      <pc:sldChg chg="del">
        <pc:chgData name="Alexey Borisenko" userId="4252b4bb5f16a73b" providerId="LiveId" clId="{6709D1BD-A42E-4D03-A128-6F5494760996}" dt="2022-07-22T09:42:47.495" v="2180" actId="47"/>
        <pc:sldMkLst>
          <pc:docMk/>
          <pc:sldMk cId="561968335" sldId="262"/>
        </pc:sldMkLst>
      </pc:sldChg>
      <pc:sldChg chg="del">
        <pc:chgData name="Alexey Borisenko" userId="4252b4bb5f16a73b" providerId="LiveId" clId="{6709D1BD-A42E-4D03-A128-6F5494760996}" dt="2022-07-22T09:43:12.850" v="2181" actId="47"/>
        <pc:sldMkLst>
          <pc:docMk/>
          <pc:sldMk cId="2571347593" sldId="263"/>
        </pc:sldMkLst>
      </pc:sldChg>
      <pc:sldChg chg="addSp delSp modSp mod modClrScheme chgLayout">
        <pc:chgData name="Alexey Borisenko" userId="4252b4bb5f16a73b" providerId="LiveId" clId="{6709D1BD-A42E-4D03-A128-6F5494760996}" dt="2022-07-22T10:00:38.195" v="2422" actId="14100"/>
        <pc:sldMkLst>
          <pc:docMk/>
          <pc:sldMk cId="3044954124" sldId="264"/>
        </pc:sldMkLst>
        <pc:spChg chg="add del mod ord">
          <ac:chgData name="Alexey Borisenko" userId="4252b4bb5f16a73b" providerId="LiveId" clId="{6709D1BD-A42E-4D03-A128-6F5494760996}" dt="2022-07-22T10:00:21.400" v="2418" actId="478"/>
          <ac:spMkLst>
            <pc:docMk/>
            <pc:sldMk cId="3044954124" sldId="264"/>
            <ac:spMk id="2" creationId="{219FE367-E974-689E-3574-24D0C4A603B1}"/>
          </ac:spMkLst>
        </pc:spChg>
        <pc:spChg chg="del">
          <ac:chgData name="Alexey Borisenko" userId="4252b4bb5f16a73b" providerId="LiveId" clId="{6709D1BD-A42E-4D03-A128-6F5494760996}" dt="2022-07-22T09:43:33.913" v="2183" actId="478"/>
          <ac:spMkLst>
            <pc:docMk/>
            <pc:sldMk cId="3044954124" sldId="264"/>
            <ac:spMk id="3" creationId="{B35F7196-F040-FDE1-535F-79E980878C0B}"/>
          </ac:spMkLst>
        </pc:spChg>
        <pc:spChg chg="add del mod ord">
          <ac:chgData name="Alexey Borisenko" userId="4252b4bb5f16a73b" providerId="LiveId" clId="{6709D1BD-A42E-4D03-A128-6F5494760996}" dt="2022-07-22T09:44:31.237" v="2212" actId="478"/>
          <ac:spMkLst>
            <pc:docMk/>
            <pc:sldMk cId="3044954124" sldId="264"/>
            <ac:spMk id="4" creationId="{E4539E30-C176-37B7-9CB0-FF79EF6DC1BF}"/>
          </ac:spMkLst>
        </pc:spChg>
        <pc:spChg chg="add mod">
          <ac:chgData name="Alexey Borisenko" userId="4252b4bb5f16a73b" providerId="LiveId" clId="{6709D1BD-A42E-4D03-A128-6F5494760996}" dt="2022-07-22T10:00:31.283" v="2420" actId="1076"/>
          <ac:spMkLst>
            <pc:docMk/>
            <pc:sldMk cId="3044954124" sldId="264"/>
            <ac:spMk id="7" creationId="{976318B0-54C7-B44B-7F35-65A2174193DA}"/>
          </ac:spMkLst>
        </pc:spChg>
        <pc:spChg chg="add mod">
          <ac:chgData name="Alexey Borisenko" userId="4252b4bb5f16a73b" providerId="LiveId" clId="{6709D1BD-A42E-4D03-A128-6F5494760996}" dt="2022-07-22T10:00:23.523" v="2419"/>
          <ac:spMkLst>
            <pc:docMk/>
            <pc:sldMk cId="3044954124" sldId="264"/>
            <ac:spMk id="8" creationId="{51FAD902-58EE-2C0A-BF94-D1306D1D6701}"/>
          </ac:spMkLst>
        </pc:spChg>
        <pc:picChg chg="mod modCrop">
          <ac:chgData name="Alexey Borisenko" userId="4252b4bb5f16a73b" providerId="LiveId" clId="{6709D1BD-A42E-4D03-A128-6F5494760996}" dt="2022-07-22T10:00:38.195" v="2422" actId="14100"/>
          <ac:picMkLst>
            <pc:docMk/>
            <pc:sldMk cId="3044954124" sldId="264"/>
            <ac:picMk id="5" creationId="{5612C2FA-158D-4450-3FC8-D5F5F012B4B8}"/>
          </ac:picMkLst>
        </pc:picChg>
        <pc:picChg chg="add mod">
          <ac:chgData name="Alexey Borisenko" userId="4252b4bb5f16a73b" providerId="LiveId" clId="{6709D1BD-A42E-4D03-A128-6F5494760996}" dt="2022-07-22T10:00:31.283" v="2420" actId="1076"/>
          <ac:picMkLst>
            <pc:docMk/>
            <pc:sldMk cId="3044954124" sldId="264"/>
            <ac:picMk id="6" creationId="{8D2DC0CC-DA0B-224F-6E61-B761969A5F6E}"/>
          </ac:picMkLst>
        </pc:picChg>
      </pc:sldChg>
      <pc:sldChg chg="del">
        <pc:chgData name="Alexey Borisenko" userId="4252b4bb5f16a73b" providerId="LiveId" clId="{6709D1BD-A42E-4D03-A128-6F5494760996}" dt="2022-07-22T09:42:41.401" v="2178" actId="47"/>
        <pc:sldMkLst>
          <pc:docMk/>
          <pc:sldMk cId="2430171584" sldId="265"/>
        </pc:sldMkLst>
      </pc:sldChg>
      <pc:sldChg chg="del">
        <pc:chgData name="Alexey Borisenko" userId="4252b4bb5f16a73b" providerId="LiveId" clId="{6709D1BD-A42E-4D03-A128-6F5494760996}" dt="2022-07-22T09:42:45.668" v="2179" actId="47"/>
        <pc:sldMkLst>
          <pc:docMk/>
          <pc:sldMk cId="1297074199" sldId="266"/>
        </pc:sldMkLst>
      </pc:sldChg>
      <pc:sldChg chg="addSp delSp modSp mod">
        <pc:chgData name="Alexey Borisenko" userId="4252b4bb5f16a73b" providerId="LiveId" clId="{6709D1BD-A42E-4D03-A128-6F5494760996}" dt="2022-07-22T09:53:15.947" v="2388" actId="20577"/>
        <pc:sldMkLst>
          <pc:docMk/>
          <pc:sldMk cId="4057096321" sldId="267"/>
        </pc:sldMkLst>
        <pc:spChg chg="mod">
          <ac:chgData name="Alexey Borisenko" userId="4252b4bb5f16a73b" providerId="LiveId" clId="{6709D1BD-A42E-4D03-A128-6F5494760996}" dt="2022-07-22T09:39:42.601" v="2137" actId="20577"/>
          <ac:spMkLst>
            <pc:docMk/>
            <pc:sldMk cId="4057096321" sldId="267"/>
            <ac:spMk id="2" creationId="{F7BFB1C5-7863-5E6B-420E-B787B0CAF7B0}"/>
          </ac:spMkLst>
        </pc:spChg>
        <pc:spChg chg="add del mod">
          <ac:chgData name="Alexey Borisenko" userId="4252b4bb5f16a73b" providerId="LiveId" clId="{6709D1BD-A42E-4D03-A128-6F5494760996}" dt="2022-07-22T09:23:16.719" v="1716" actId="21"/>
          <ac:spMkLst>
            <pc:docMk/>
            <pc:sldMk cId="4057096321" sldId="267"/>
            <ac:spMk id="13" creationId="{F6FB1C0C-D73D-BF11-4F1C-25539C04A20D}"/>
          </ac:spMkLst>
        </pc:spChg>
        <pc:spChg chg="mod">
          <ac:chgData name="Alexey Borisenko" userId="4252b4bb5f16a73b" providerId="LiveId" clId="{6709D1BD-A42E-4D03-A128-6F5494760996}" dt="2022-07-22T09:53:15.947" v="2388" actId="20577"/>
          <ac:spMkLst>
            <pc:docMk/>
            <pc:sldMk cId="4057096321" sldId="267"/>
            <ac:spMk id="14" creationId="{8906DE5B-79C8-048C-F141-E06E47F8B9C6}"/>
          </ac:spMkLst>
        </pc:spChg>
        <pc:spChg chg="del mod">
          <ac:chgData name="Alexey Borisenko" userId="4252b4bb5f16a73b" providerId="LiveId" clId="{6709D1BD-A42E-4D03-A128-6F5494760996}" dt="2022-07-22T09:23:16.719" v="1716" actId="21"/>
          <ac:spMkLst>
            <pc:docMk/>
            <pc:sldMk cId="4057096321" sldId="267"/>
            <ac:spMk id="15" creationId="{87393487-6818-0AFC-628F-1A743661894C}"/>
          </ac:spMkLst>
        </pc:spChg>
        <pc:spChg chg="add del mod">
          <ac:chgData name="Alexey Borisenko" userId="4252b4bb5f16a73b" providerId="LiveId" clId="{6709D1BD-A42E-4D03-A128-6F5494760996}" dt="2022-07-22T09:23:16.719" v="1716" actId="21"/>
          <ac:spMkLst>
            <pc:docMk/>
            <pc:sldMk cId="4057096321" sldId="267"/>
            <ac:spMk id="18" creationId="{B0A32E86-6863-E0F2-4C70-0410A44D4F64}"/>
          </ac:spMkLst>
        </pc:spChg>
        <pc:spChg chg="add del mod">
          <ac:chgData name="Alexey Borisenko" userId="4252b4bb5f16a73b" providerId="LiveId" clId="{6709D1BD-A42E-4D03-A128-6F5494760996}" dt="2022-07-22T09:23:16.719" v="1716" actId="21"/>
          <ac:spMkLst>
            <pc:docMk/>
            <pc:sldMk cId="4057096321" sldId="267"/>
            <ac:spMk id="19" creationId="{B4F5FAA9-E766-BA8A-C665-E586531D8805}"/>
          </ac:spMkLst>
        </pc:spChg>
        <pc:spChg chg="add del mod">
          <ac:chgData name="Alexey Borisenko" userId="4252b4bb5f16a73b" providerId="LiveId" clId="{6709D1BD-A42E-4D03-A128-6F5494760996}" dt="2022-07-22T09:23:16.719" v="1716" actId="21"/>
          <ac:spMkLst>
            <pc:docMk/>
            <pc:sldMk cId="4057096321" sldId="267"/>
            <ac:spMk id="20" creationId="{3B048CED-7157-12D4-58BD-3F06551482F6}"/>
          </ac:spMkLst>
        </pc:spChg>
        <pc:spChg chg="add del mod">
          <ac:chgData name="Alexey Borisenko" userId="4252b4bb5f16a73b" providerId="LiveId" clId="{6709D1BD-A42E-4D03-A128-6F5494760996}" dt="2022-07-22T09:23:34.314" v="1719" actId="478"/>
          <ac:spMkLst>
            <pc:docMk/>
            <pc:sldMk cId="4057096321" sldId="267"/>
            <ac:spMk id="22" creationId="{24980A8A-0706-3FEB-EFAA-EC662D5AE529}"/>
          </ac:spMkLst>
        </pc:spChg>
        <pc:spChg chg="add mod">
          <ac:chgData name="Alexey Borisenko" userId="4252b4bb5f16a73b" providerId="LiveId" clId="{6709D1BD-A42E-4D03-A128-6F5494760996}" dt="2022-07-22T09:31:22.625" v="1890" actId="6549"/>
          <ac:spMkLst>
            <pc:docMk/>
            <pc:sldMk cId="4057096321" sldId="267"/>
            <ac:spMk id="23" creationId="{54CBF101-0629-3966-F0F6-D5D37889511B}"/>
          </ac:spMkLst>
        </pc:spChg>
        <pc:spChg chg="add mod">
          <ac:chgData name="Alexey Borisenko" userId="4252b4bb5f16a73b" providerId="LiveId" clId="{6709D1BD-A42E-4D03-A128-6F5494760996}" dt="2022-07-22T09:31:15.866" v="1887" actId="14100"/>
          <ac:spMkLst>
            <pc:docMk/>
            <pc:sldMk cId="4057096321" sldId="267"/>
            <ac:spMk id="25" creationId="{74BE829E-EFD2-5875-9A3F-22CE9DBC863A}"/>
          </ac:spMkLst>
        </pc:spChg>
        <pc:spChg chg="add mod">
          <ac:chgData name="Alexey Borisenko" userId="4252b4bb5f16a73b" providerId="LiveId" clId="{6709D1BD-A42E-4D03-A128-6F5494760996}" dt="2022-07-22T09:31:27.033" v="1911" actId="1035"/>
          <ac:spMkLst>
            <pc:docMk/>
            <pc:sldMk cId="4057096321" sldId="267"/>
            <ac:spMk id="27" creationId="{C2DF7EDA-9B49-E4F7-6FD4-C0CEB7850B60}"/>
          </ac:spMkLst>
        </pc:spChg>
        <pc:spChg chg="add mod">
          <ac:chgData name="Alexey Borisenko" userId="4252b4bb5f16a73b" providerId="LiveId" clId="{6709D1BD-A42E-4D03-A128-6F5494760996}" dt="2022-07-22T09:31:19.416" v="1889" actId="14100"/>
          <ac:spMkLst>
            <pc:docMk/>
            <pc:sldMk cId="4057096321" sldId="267"/>
            <ac:spMk id="28" creationId="{782B0A03-12EF-C156-B978-703C552C0B17}"/>
          </ac:spMkLst>
        </pc:spChg>
        <pc:spChg chg="add mod">
          <ac:chgData name="Alexey Borisenko" userId="4252b4bb5f16a73b" providerId="LiveId" clId="{6709D1BD-A42E-4D03-A128-6F5494760996}" dt="2022-07-22T09:31:27.033" v="1911" actId="1035"/>
          <ac:spMkLst>
            <pc:docMk/>
            <pc:sldMk cId="4057096321" sldId="267"/>
            <ac:spMk id="29" creationId="{8E3DC0A0-DD07-636D-0E50-2B205B535C3E}"/>
          </ac:spMkLst>
        </pc:spChg>
        <pc:spChg chg="add mod">
          <ac:chgData name="Alexey Borisenko" userId="4252b4bb5f16a73b" providerId="LiveId" clId="{6709D1BD-A42E-4D03-A128-6F5494760996}" dt="2022-07-22T09:40:50.036" v="2166" actId="207"/>
          <ac:spMkLst>
            <pc:docMk/>
            <pc:sldMk cId="4057096321" sldId="267"/>
            <ac:spMk id="36" creationId="{93AB4228-C336-F7D7-C04A-5B6FBF41F435}"/>
          </ac:spMkLst>
        </pc:spChg>
        <pc:spChg chg="add mod">
          <ac:chgData name="Alexey Borisenko" userId="4252b4bb5f16a73b" providerId="LiveId" clId="{6709D1BD-A42E-4D03-A128-6F5494760996}" dt="2022-07-22T09:41:01.703" v="2169" actId="14100"/>
          <ac:spMkLst>
            <pc:docMk/>
            <pc:sldMk cId="4057096321" sldId="267"/>
            <ac:spMk id="41" creationId="{67A9C7C2-F4FB-2A69-52B8-FF95A168513E}"/>
          </ac:spMkLst>
        </pc:spChg>
        <pc:spChg chg="add mod">
          <ac:chgData name="Alexey Borisenko" userId="4252b4bb5f16a73b" providerId="LiveId" clId="{6709D1BD-A42E-4D03-A128-6F5494760996}" dt="2022-07-22T09:41:18.696" v="2174" actId="1036"/>
          <ac:spMkLst>
            <pc:docMk/>
            <pc:sldMk cId="4057096321" sldId="267"/>
            <ac:spMk id="42" creationId="{BFAB2531-FEAD-BDEF-E494-E1625554490C}"/>
          </ac:spMkLst>
        </pc:spChg>
        <pc:spChg chg="add mod">
          <ac:chgData name="Alexey Borisenko" userId="4252b4bb5f16a73b" providerId="LiveId" clId="{6709D1BD-A42E-4D03-A128-6F5494760996}" dt="2022-07-22T09:41:18.696" v="2174" actId="1036"/>
          <ac:spMkLst>
            <pc:docMk/>
            <pc:sldMk cId="4057096321" sldId="267"/>
            <ac:spMk id="43" creationId="{FDB5EBD5-9EF1-3534-8812-E29D657DFB95}"/>
          </ac:spMkLst>
        </pc:spChg>
        <pc:grpChg chg="del mod topLvl">
          <ac:chgData name="Alexey Borisenko" userId="4252b4bb5f16a73b" providerId="LiveId" clId="{6709D1BD-A42E-4D03-A128-6F5494760996}" dt="2022-07-22T09:36:48.937" v="1990" actId="165"/>
          <ac:grpSpMkLst>
            <pc:docMk/>
            <pc:sldMk cId="4057096321" sldId="267"/>
            <ac:grpSpMk id="11" creationId="{5D594864-E129-16A9-5CF9-A7242D76C0B5}"/>
          </ac:grpSpMkLst>
        </pc:grpChg>
        <pc:grpChg chg="add del mod">
          <ac:chgData name="Alexey Borisenko" userId="4252b4bb5f16a73b" providerId="LiveId" clId="{6709D1BD-A42E-4D03-A128-6F5494760996}" dt="2022-07-22T09:36:43.754" v="1989" actId="165"/>
          <ac:grpSpMkLst>
            <pc:docMk/>
            <pc:sldMk cId="4057096321" sldId="267"/>
            <ac:grpSpMk id="34" creationId="{77ADF8FE-1E13-9880-5443-E958B6B714B3}"/>
          </ac:grpSpMkLst>
        </pc:grpChg>
        <pc:grpChg chg="add mod">
          <ac:chgData name="Alexey Borisenko" userId="4252b4bb5f16a73b" providerId="LiveId" clId="{6709D1BD-A42E-4D03-A128-6F5494760996}" dt="2022-07-22T09:39:14.895" v="2105" actId="1076"/>
          <ac:grpSpMkLst>
            <pc:docMk/>
            <pc:sldMk cId="4057096321" sldId="267"/>
            <ac:grpSpMk id="35" creationId="{DC302AA8-8AC9-8FD0-D412-660A0D4AC7FF}"/>
          </ac:grpSpMkLst>
        </pc:grpChg>
        <pc:graphicFrameChg chg="add del mod">
          <ac:chgData name="Alexey Borisenko" userId="4252b4bb5f16a73b" providerId="LiveId" clId="{6709D1BD-A42E-4D03-A128-6F5494760996}" dt="2022-07-21T20:49:48.408" v="10"/>
          <ac:graphicFrameMkLst>
            <pc:docMk/>
            <pc:sldMk cId="4057096321" sldId="267"/>
            <ac:graphicFrameMk id="4" creationId="{D6181C2C-F48C-CE9C-BBD6-8D40928DE656}"/>
          </ac:graphicFrameMkLst>
        </pc:graphicFrameChg>
        <pc:picChg chg="mod">
          <ac:chgData name="Alexey Borisenko" userId="4252b4bb5f16a73b" providerId="LiveId" clId="{6709D1BD-A42E-4D03-A128-6F5494760996}" dt="2022-07-22T09:45:42.745" v="2248" actId="14100"/>
          <ac:picMkLst>
            <pc:docMk/>
            <pc:sldMk cId="4057096321" sldId="267"/>
            <ac:picMk id="3" creationId="{F64F9E30-B38B-A7B5-CCEA-8548F9765A30}"/>
          </ac:picMkLst>
        </pc:picChg>
        <pc:picChg chg="mod modCrop">
          <ac:chgData name="Alexey Borisenko" userId="4252b4bb5f16a73b" providerId="LiveId" clId="{6709D1BD-A42E-4D03-A128-6F5494760996}" dt="2022-07-22T09:50:47.735" v="2315" actId="1035"/>
          <ac:picMkLst>
            <pc:docMk/>
            <pc:sldMk cId="4057096321" sldId="267"/>
            <ac:picMk id="6" creationId="{04A5CCF7-8E2F-B8C5-3339-91E0252D932D}"/>
          </ac:picMkLst>
        </pc:picChg>
        <pc:picChg chg="del">
          <ac:chgData name="Alexey Borisenko" userId="4252b4bb5f16a73b" providerId="LiveId" clId="{6709D1BD-A42E-4D03-A128-6F5494760996}" dt="2022-07-22T09:34:53.250" v="1923" actId="478"/>
          <ac:picMkLst>
            <pc:docMk/>
            <pc:sldMk cId="4057096321" sldId="267"/>
            <ac:picMk id="8" creationId="{95063B08-3F07-B68B-C1FC-5DEB1CAA1DD9}"/>
          </ac:picMkLst>
        </pc:picChg>
        <pc:picChg chg="del mod topLvl">
          <ac:chgData name="Alexey Borisenko" userId="4252b4bb5f16a73b" providerId="LiveId" clId="{6709D1BD-A42E-4D03-A128-6F5494760996}" dt="2022-07-22T09:36:51.577" v="1991" actId="478"/>
          <ac:picMkLst>
            <pc:docMk/>
            <pc:sldMk cId="4057096321" sldId="267"/>
            <ac:picMk id="9" creationId="{E30F3656-60DE-4235-01CD-AE77D4C458ED}"/>
          </ac:picMkLst>
        </pc:picChg>
        <pc:picChg chg="del mod topLvl">
          <ac:chgData name="Alexey Borisenko" userId="4252b4bb5f16a73b" providerId="LiveId" clId="{6709D1BD-A42E-4D03-A128-6F5494760996}" dt="2022-07-22T09:36:51.577" v="1991" actId="478"/>
          <ac:picMkLst>
            <pc:docMk/>
            <pc:sldMk cId="4057096321" sldId="267"/>
            <ac:picMk id="10" creationId="{A3D6A4B3-127A-7BD1-27CC-6A6CA6D39465}"/>
          </ac:picMkLst>
        </pc:picChg>
        <pc:picChg chg="add del mod">
          <ac:chgData name="Alexey Borisenko" userId="4252b4bb5f16a73b" providerId="LiveId" clId="{6709D1BD-A42E-4D03-A128-6F5494760996}" dt="2022-07-22T09:23:16.719" v="1716" actId="21"/>
          <ac:picMkLst>
            <pc:docMk/>
            <pc:sldMk cId="4057096321" sldId="267"/>
            <ac:picMk id="12" creationId="{BA4D667B-C10C-177E-C149-46EED1697680}"/>
          </ac:picMkLst>
        </pc:picChg>
        <pc:picChg chg="add del mod">
          <ac:chgData name="Alexey Borisenko" userId="4252b4bb5f16a73b" providerId="LiveId" clId="{6709D1BD-A42E-4D03-A128-6F5494760996}" dt="2022-07-22T09:23:16.719" v="1716" actId="21"/>
          <ac:picMkLst>
            <pc:docMk/>
            <pc:sldMk cId="4057096321" sldId="267"/>
            <ac:picMk id="17" creationId="{DD0625B2-F407-FA1D-FE4E-0E3927311F24}"/>
          </ac:picMkLst>
        </pc:picChg>
        <pc:picChg chg="add del mod">
          <ac:chgData name="Alexey Borisenko" userId="4252b4bb5f16a73b" providerId="LiveId" clId="{6709D1BD-A42E-4D03-A128-6F5494760996}" dt="2022-07-22T09:30:24.440" v="1858" actId="478"/>
          <ac:picMkLst>
            <pc:docMk/>
            <pc:sldMk cId="4057096321" sldId="267"/>
            <ac:picMk id="24" creationId="{20973B49-86E9-3020-D014-F8305CF4B289}"/>
          </ac:picMkLst>
        </pc:picChg>
        <pc:picChg chg="add del mod">
          <ac:chgData name="Alexey Borisenko" userId="4252b4bb5f16a73b" providerId="LiveId" clId="{6709D1BD-A42E-4D03-A128-6F5494760996}" dt="2022-07-22T09:29:39.362" v="1782" actId="478"/>
          <ac:picMkLst>
            <pc:docMk/>
            <pc:sldMk cId="4057096321" sldId="267"/>
            <ac:picMk id="26" creationId="{65D9BE7D-6858-853C-519A-DF725C5E84DD}"/>
          </ac:picMkLst>
        </pc:picChg>
        <pc:picChg chg="add mod ord">
          <ac:chgData name="Alexey Borisenko" userId="4252b4bb5f16a73b" providerId="LiveId" clId="{6709D1BD-A42E-4D03-A128-6F5494760996}" dt="2022-07-22T09:31:27.033" v="1911" actId="1035"/>
          <ac:picMkLst>
            <pc:docMk/>
            <pc:sldMk cId="4057096321" sldId="267"/>
            <ac:picMk id="31" creationId="{5F0156BC-3B18-A5BA-E075-C61785D7AB7C}"/>
          </ac:picMkLst>
        </pc:picChg>
        <pc:picChg chg="add mod ord">
          <ac:chgData name="Alexey Borisenko" userId="4252b4bb5f16a73b" providerId="LiveId" clId="{6709D1BD-A42E-4D03-A128-6F5494760996}" dt="2022-07-22T09:31:00.680" v="1863" actId="1076"/>
          <ac:picMkLst>
            <pc:docMk/>
            <pc:sldMk cId="4057096321" sldId="267"/>
            <ac:picMk id="33" creationId="{D84ABF9A-B962-4444-41CA-2904347A30B9}"/>
          </ac:picMkLst>
        </pc:picChg>
        <pc:picChg chg="add del mod topLvl">
          <ac:chgData name="Alexey Borisenko" userId="4252b4bb5f16a73b" providerId="LiveId" clId="{6709D1BD-A42E-4D03-A128-6F5494760996}" dt="2022-07-22T09:36:56.920" v="1993" actId="478"/>
          <ac:picMkLst>
            <pc:docMk/>
            <pc:sldMk cId="4057096321" sldId="267"/>
            <ac:picMk id="1026" creationId="{2AABBFE9-5B26-FFAE-3B05-69A23A605AB8}"/>
          </ac:picMkLst>
        </pc:picChg>
        <pc:picChg chg="add mod">
          <ac:chgData name="Alexey Borisenko" userId="4252b4bb5f16a73b" providerId="LiveId" clId="{6709D1BD-A42E-4D03-A128-6F5494760996}" dt="2022-07-22T09:39:14.895" v="2105" actId="1076"/>
          <ac:picMkLst>
            <pc:docMk/>
            <pc:sldMk cId="4057096321" sldId="267"/>
            <ac:picMk id="1028" creationId="{A11E1E52-5B05-5FE4-C3FC-F2A78053CD5F}"/>
          </ac:picMkLst>
        </pc:picChg>
        <pc:picChg chg="add mod">
          <ac:chgData name="Alexey Borisenko" userId="4252b4bb5f16a73b" providerId="LiveId" clId="{6709D1BD-A42E-4D03-A128-6F5494760996}" dt="2022-07-22T09:39:14.895" v="2105" actId="1076"/>
          <ac:picMkLst>
            <pc:docMk/>
            <pc:sldMk cId="4057096321" sldId="267"/>
            <ac:picMk id="1030" creationId="{2FC58DE6-AB4B-5F89-6072-559648C36618}"/>
          </ac:picMkLst>
        </pc:picChg>
        <pc:picChg chg="add mod">
          <ac:chgData name="Alexey Borisenko" userId="4252b4bb5f16a73b" providerId="LiveId" clId="{6709D1BD-A42E-4D03-A128-6F5494760996}" dt="2022-07-22T09:39:14.895" v="2105" actId="1076"/>
          <ac:picMkLst>
            <pc:docMk/>
            <pc:sldMk cId="4057096321" sldId="267"/>
            <ac:picMk id="1032" creationId="{9B4B5631-1BEE-32B0-63DD-8468EC5610EF}"/>
          </ac:picMkLst>
        </pc:picChg>
      </pc:sldChg>
      <pc:sldChg chg="addSp delSp modSp new mod">
        <pc:chgData name="Alexey Borisenko" userId="4252b4bb5f16a73b" providerId="LiveId" clId="{6709D1BD-A42E-4D03-A128-6F5494760996}" dt="2022-07-22T10:00:10.076" v="2415"/>
        <pc:sldMkLst>
          <pc:docMk/>
          <pc:sldMk cId="42324964" sldId="268"/>
        </pc:sldMkLst>
        <pc:spChg chg="add del mod">
          <ac:chgData name="Alexey Borisenko" userId="4252b4bb5f16a73b" providerId="LiveId" clId="{6709D1BD-A42E-4D03-A128-6F5494760996}" dt="2022-07-22T10:00:05.850" v="2414" actId="478"/>
          <ac:spMkLst>
            <pc:docMk/>
            <pc:sldMk cId="42324964" sldId="268"/>
            <ac:spMk id="2" creationId="{19563670-E24D-52E8-3A0C-F33ECA4EF3A3}"/>
          </ac:spMkLst>
        </pc:spChg>
        <pc:spChg chg="del mod">
          <ac:chgData name="Alexey Borisenko" userId="4252b4bb5f16a73b" providerId="LiveId" clId="{6709D1BD-A42E-4D03-A128-6F5494760996}" dt="2022-07-22T09:24:30.733" v="1763" actId="478"/>
          <ac:spMkLst>
            <pc:docMk/>
            <pc:sldMk cId="42324964" sldId="268"/>
            <ac:spMk id="3" creationId="{0458ECB2-D973-C608-5E9A-8935B4976727}"/>
          </ac:spMkLst>
        </pc:spChg>
        <pc:spChg chg="del mod">
          <ac:chgData name="Alexey Borisenko" userId="4252b4bb5f16a73b" providerId="LiveId" clId="{6709D1BD-A42E-4D03-A128-6F5494760996}" dt="2022-07-22T09:23:27.081" v="1717" actId="478"/>
          <ac:spMkLst>
            <pc:docMk/>
            <pc:sldMk cId="42324964" sldId="268"/>
            <ac:spMk id="4" creationId="{36487440-DCFB-5187-E415-85654039DF6D}"/>
          </ac:spMkLst>
        </pc:spChg>
        <pc:spChg chg="add mod">
          <ac:chgData name="Alexey Borisenko" userId="4252b4bb5f16a73b" providerId="LiveId" clId="{6709D1BD-A42E-4D03-A128-6F5494760996}" dt="2022-07-22T09:40:15.344" v="2163" actId="1076"/>
          <ac:spMkLst>
            <pc:docMk/>
            <pc:sldMk cId="42324964" sldId="268"/>
            <ac:spMk id="5" creationId="{876D245B-BB8F-BD97-3E84-F62B89146687}"/>
          </ac:spMkLst>
        </pc:spChg>
        <pc:spChg chg="add mod">
          <ac:chgData name="Alexey Borisenko" userId="4252b4bb5f16a73b" providerId="LiveId" clId="{6709D1BD-A42E-4D03-A128-6F5494760996}" dt="2022-07-22T09:40:15.344" v="2163" actId="1076"/>
          <ac:spMkLst>
            <pc:docMk/>
            <pc:sldMk cId="42324964" sldId="268"/>
            <ac:spMk id="7" creationId="{0B2FBDF7-04A5-AB07-E805-1921F192ABB9}"/>
          </ac:spMkLst>
        </pc:spChg>
        <pc:spChg chg="add mod">
          <ac:chgData name="Alexey Borisenko" userId="4252b4bb5f16a73b" providerId="LiveId" clId="{6709D1BD-A42E-4D03-A128-6F5494760996}" dt="2022-07-22T09:40:15.344" v="2163" actId="1076"/>
          <ac:spMkLst>
            <pc:docMk/>
            <pc:sldMk cId="42324964" sldId="268"/>
            <ac:spMk id="9" creationId="{9B2857F4-13D3-BC52-D943-712A9A8911A1}"/>
          </ac:spMkLst>
        </pc:spChg>
        <pc:spChg chg="add mod">
          <ac:chgData name="Alexey Borisenko" userId="4252b4bb5f16a73b" providerId="LiveId" clId="{6709D1BD-A42E-4D03-A128-6F5494760996}" dt="2022-07-22T09:40:15.344" v="2163" actId="1076"/>
          <ac:spMkLst>
            <pc:docMk/>
            <pc:sldMk cId="42324964" sldId="268"/>
            <ac:spMk id="10" creationId="{C033C18A-0C06-30A8-1CB4-3C42AF2C252D}"/>
          </ac:spMkLst>
        </pc:spChg>
        <pc:spChg chg="add mod">
          <ac:chgData name="Alexey Borisenko" userId="4252b4bb5f16a73b" providerId="LiveId" clId="{6709D1BD-A42E-4D03-A128-6F5494760996}" dt="2022-07-22T09:40:15.344" v="2163" actId="1076"/>
          <ac:spMkLst>
            <pc:docMk/>
            <pc:sldMk cId="42324964" sldId="268"/>
            <ac:spMk id="11" creationId="{DB625DD9-0FCF-5372-9E2A-3CAE96845831}"/>
          </ac:spMkLst>
        </pc:spChg>
        <pc:spChg chg="add del mod">
          <ac:chgData name="Alexey Borisenko" userId="4252b4bb5f16a73b" providerId="LiveId" clId="{6709D1BD-A42E-4D03-A128-6F5494760996}" dt="2022-07-22T09:40:08.634" v="2162" actId="478"/>
          <ac:spMkLst>
            <pc:docMk/>
            <pc:sldMk cId="42324964" sldId="268"/>
            <ac:spMk id="13" creationId="{D15B1A50-8F16-8DED-336F-1D56C1BA18C3}"/>
          </ac:spMkLst>
        </pc:spChg>
        <pc:spChg chg="add del mod">
          <ac:chgData name="Alexey Borisenko" userId="4252b4bb5f16a73b" providerId="LiveId" clId="{6709D1BD-A42E-4D03-A128-6F5494760996}" dt="2022-07-22T09:59:48.568" v="2407"/>
          <ac:spMkLst>
            <pc:docMk/>
            <pc:sldMk cId="42324964" sldId="268"/>
            <ac:spMk id="14" creationId="{F81BCFDE-B475-9F72-E4F4-301C2D344CB9}"/>
          </ac:spMkLst>
        </pc:spChg>
        <pc:spChg chg="add mod">
          <ac:chgData name="Alexey Borisenko" userId="4252b4bb5f16a73b" providerId="LiveId" clId="{6709D1BD-A42E-4D03-A128-6F5494760996}" dt="2022-07-22T10:00:10.076" v="2415"/>
          <ac:spMkLst>
            <pc:docMk/>
            <pc:sldMk cId="42324964" sldId="268"/>
            <ac:spMk id="15" creationId="{15229CEA-8E5F-1780-732E-302816027149}"/>
          </ac:spMkLst>
        </pc:spChg>
        <pc:picChg chg="add mod">
          <ac:chgData name="Alexey Borisenko" userId="4252b4bb5f16a73b" providerId="LiveId" clId="{6709D1BD-A42E-4D03-A128-6F5494760996}" dt="2022-07-22T09:40:15.344" v="2163" actId="1076"/>
          <ac:picMkLst>
            <pc:docMk/>
            <pc:sldMk cId="42324964" sldId="268"/>
            <ac:picMk id="6" creationId="{09D01FF8-479B-518D-78C5-2931179A79AF}"/>
          </ac:picMkLst>
        </pc:picChg>
        <pc:picChg chg="add mod">
          <ac:chgData name="Alexey Borisenko" userId="4252b4bb5f16a73b" providerId="LiveId" clId="{6709D1BD-A42E-4D03-A128-6F5494760996}" dt="2022-07-22T09:40:15.344" v="2163" actId="1076"/>
          <ac:picMkLst>
            <pc:docMk/>
            <pc:sldMk cId="42324964" sldId="268"/>
            <ac:picMk id="8" creationId="{BB3E97CE-664A-B442-9BD4-BDDB50B4F59D}"/>
          </ac:picMkLst>
        </pc:picChg>
      </pc:sldChg>
    </pc:docChg>
  </pc:docChgLst>
  <pc:docChgLst>
    <pc:chgData name="Alexey Borisenko" userId="4252b4bb5f16a73b" providerId="Windows Live" clId="Web-{D19501DA-D34A-49C8-A9D5-515B4E5DE17B}"/>
    <pc:docChg chg="addSld modSld">
      <pc:chgData name="Alexey Borisenko" userId="4252b4bb5f16a73b" providerId="Windows Live" clId="Web-{D19501DA-D34A-49C8-A9D5-515B4E5DE17B}" dt="2022-07-21T09:47:42.578" v="358" actId="20577"/>
      <pc:docMkLst>
        <pc:docMk/>
      </pc:docMkLst>
      <pc:sldChg chg="addSp delSp modSp new mod modClrScheme chgLayout">
        <pc:chgData name="Alexey Borisenko" userId="4252b4bb5f16a73b" providerId="Windows Live" clId="Web-{D19501DA-D34A-49C8-A9D5-515B4E5DE17B}" dt="2022-07-21T09:47:42.578" v="358" actId="20577"/>
        <pc:sldMkLst>
          <pc:docMk/>
          <pc:sldMk cId="4057096321" sldId="267"/>
        </pc:sldMkLst>
        <pc:spChg chg="mod ord">
          <ac:chgData name="Alexey Borisenko" userId="4252b4bb5f16a73b" providerId="Windows Live" clId="Web-{D19501DA-D34A-49C8-A9D5-515B4E5DE17B}" dt="2022-07-21T08:48:58.475" v="269" actId="20577"/>
          <ac:spMkLst>
            <pc:docMk/>
            <pc:sldMk cId="4057096321" sldId="267"/>
            <ac:spMk id="2" creationId="{F7BFB1C5-7863-5E6B-420E-B787B0CAF7B0}"/>
          </ac:spMkLst>
        </pc:spChg>
        <pc:spChg chg="del">
          <ac:chgData name="Alexey Borisenko" userId="4252b4bb5f16a73b" providerId="Windows Live" clId="Web-{D19501DA-D34A-49C8-A9D5-515B4E5DE17B}" dt="2022-07-21T08:18:00.945" v="4"/>
          <ac:spMkLst>
            <pc:docMk/>
            <pc:sldMk cId="4057096321" sldId="267"/>
            <ac:spMk id="3" creationId="{7BE558D2-35DF-1B9D-9640-81891FEFA16D}"/>
          </ac:spMkLst>
        </pc:spChg>
        <pc:spChg chg="add del mod">
          <ac:chgData name="Alexey Borisenko" userId="4252b4bb5f16a73b" providerId="Windows Live" clId="Web-{D19501DA-D34A-49C8-A9D5-515B4E5DE17B}" dt="2022-07-21T08:48:31.115" v="261"/>
          <ac:spMkLst>
            <pc:docMk/>
            <pc:sldMk cId="4057096321" sldId="267"/>
            <ac:spMk id="13" creationId="{66B8993D-C63B-17FB-31B0-E3D3C15EDA1F}"/>
          </ac:spMkLst>
        </pc:spChg>
        <pc:spChg chg="add mod ord">
          <ac:chgData name="Alexey Borisenko" userId="4252b4bb5f16a73b" providerId="Windows Live" clId="Web-{D19501DA-D34A-49C8-A9D5-515B4E5DE17B}" dt="2022-07-21T08:50:57.715" v="291" actId="20577"/>
          <ac:spMkLst>
            <pc:docMk/>
            <pc:sldMk cId="4057096321" sldId="267"/>
            <ac:spMk id="14" creationId="{8906DE5B-79C8-048C-F141-E06E47F8B9C6}"/>
          </ac:spMkLst>
        </pc:spChg>
        <pc:spChg chg="add mod ord">
          <ac:chgData name="Alexey Borisenko" userId="4252b4bb5f16a73b" providerId="Windows Live" clId="Web-{D19501DA-D34A-49C8-A9D5-515B4E5DE17B}" dt="2022-07-21T09:47:42.578" v="358" actId="20577"/>
          <ac:spMkLst>
            <pc:docMk/>
            <pc:sldMk cId="4057096321" sldId="267"/>
            <ac:spMk id="15" creationId="{87393487-6818-0AFC-628F-1A743661894C}"/>
          </ac:spMkLst>
        </pc:spChg>
        <pc:grpChg chg="add mod">
          <ac:chgData name="Alexey Borisenko" userId="4252b4bb5f16a73b" providerId="Windows Live" clId="Web-{D19501DA-D34A-49C8-A9D5-515B4E5DE17B}" dt="2022-07-21T09:25:29.478" v="311" actId="1076"/>
          <ac:grpSpMkLst>
            <pc:docMk/>
            <pc:sldMk cId="4057096321" sldId="267"/>
            <ac:grpSpMk id="11" creationId="{5D594864-E129-16A9-5CF9-A7242D76C0B5}"/>
          </ac:grpSpMkLst>
        </pc:grpChg>
        <pc:picChg chg="add mod">
          <ac:chgData name="Alexey Borisenko" userId="4252b4bb5f16a73b" providerId="Windows Live" clId="Web-{D19501DA-D34A-49C8-A9D5-515B4E5DE17B}" dt="2022-07-21T09:25:54.994" v="317" actId="1076"/>
          <ac:picMkLst>
            <pc:docMk/>
            <pc:sldMk cId="4057096321" sldId="267"/>
            <ac:picMk id="3" creationId="{F64F9E30-B38B-A7B5-CCEA-8548F9765A30}"/>
          </ac:picMkLst>
        </pc:picChg>
        <pc:picChg chg="add mod modCrop">
          <ac:chgData name="Alexey Borisenko" userId="4252b4bb5f16a73b" providerId="Windows Live" clId="Web-{D19501DA-D34A-49C8-A9D5-515B4E5DE17B}" dt="2022-07-21T08:50:42.871" v="287" actId="1076"/>
          <ac:picMkLst>
            <pc:docMk/>
            <pc:sldMk cId="4057096321" sldId="267"/>
            <ac:picMk id="5" creationId="{F398BA5B-2F5C-7F6C-B01F-E21814710152}"/>
          </ac:picMkLst>
        </pc:picChg>
        <pc:picChg chg="add mod ord">
          <ac:chgData name="Alexey Borisenko" userId="4252b4bb5f16a73b" providerId="Windows Live" clId="Web-{D19501DA-D34A-49C8-A9D5-515B4E5DE17B}" dt="2022-07-21T08:50:45.730" v="288" actId="1076"/>
          <ac:picMkLst>
            <pc:docMk/>
            <pc:sldMk cId="4057096321" sldId="267"/>
            <ac:picMk id="6" creationId="{04A5CCF7-8E2F-B8C5-3339-91E0252D932D}"/>
          </ac:picMkLst>
        </pc:picChg>
        <pc:picChg chg="add del mod">
          <ac:chgData name="Alexey Borisenko" userId="4252b4bb5f16a73b" providerId="Windows Live" clId="Web-{D19501DA-D34A-49C8-A9D5-515B4E5DE17B}" dt="2022-07-21T09:25:34.884" v="313"/>
          <ac:picMkLst>
            <pc:docMk/>
            <pc:sldMk cId="4057096321" sldId="267"/>
            <ac:picMk id="7" creationId="{BD536AED-8D6C-9DCC-0A74-97F1D69C69DB}"/>
          </ac:picMkLst>
        </pc:picChg>
        <pc:picChg chg="add mod modCrop">
          <ac:chgData name="Alexey Borisenko" userId="4252b4bb5f16a73b" providerId="Windows Live" clId="Web-{D19501DA-D34A-49C8-A9D5-515B4E5DE17B}" dt="2022-07-21T08:45:51.405" v="246"/>
          <ac:picMkLst>
            <pc:docMk/>
            <pc:sldMk cId="4057096321" sldId="267"/>
            <ac:picMk id="8" creationId="{95063B08-3F07-B68B-C1FC-5DEB1CAA1DD9}"/>
          </ac:picMkLst>
        </pc:picChg>
        <pc:picChg chg="add mod modCrop">
          <ac:chgData name="Alexey Borisenko" userId="4252b4bb5f16a73b" providerId="Windows Live" clId="Web-{D19501DA-D34A-49C8-A9D5-515B4E5DE17B}" dt="2022-07-21T08:44:36.762" v="237" actId="1076"/>
          <ac:picMkLst>
            <pc:docMk/>
            <pc:sldMk cId="4057096321" sldId="267"/>
            <ac:picMk id="9" creationId="{E30F3656-60DE-4235-01CD-AE77D4C458ED}"/>
          </ac:picMkLst>
        </pc:picChg>
        <pc:picChg chg="add mod modCrop">
          <ac:chgData name="Alexey Borisenko" userId="4252b4bb5f16a73b" providerId="Windows Live" clId="Web-{D19501DA-D34A-49C8-A9D5-515B4E5DE17B}" dt="2022-07-21T08:45:21.873" v="242" actId="1076"/>
          <ac:picMkLst>
            <pc:docMk/>
            <pc:sldMk cId="4057096321" sldId="267"/>
            <ac:picMk id="10" creationId="{A3D6A4B3-127A-7BD1-27CC-6A6CA6D394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0661-E00D-C530-8D20-6888DDE4C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74E12-3E2F-7F41-7A10-26B6F4B3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8401-59D3-8D48-B072-29503FE8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36F-9D1B-75A2-303C-E415102E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4988-5965-0F65-B235-4E84A60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E62E-8664-8B82-B785-5647650B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1CE9-3A8B-494D-DD28-35F9C03F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AB2E-934E-61C4-2E16-986897CA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B143-26DD-27EB-0465-A407BD4A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C153-155F-56FC-6ACE-2E1720E1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4175C-DD6B-181C-8AE4-368304107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553D8-2E64-FFA1-362E-527A2109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0E1E-BADC-38FD-DDBC-C6D064E5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1D22-618C-FD2E-01BA-1AF2676E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43784-43C1-7CCA-3AE0-83216AF2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7518-5D58-538F-09BB-828CBB63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BB1A-FEFB-1148-B004-5D9BF810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B84C-5578-0B01-8919-D488DCB7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5B6-1A68-CA3C-67F5-D3A6A573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BC54-7BF4-1358-016A-4062C27A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09F6-BAEF-06AE-5B7E-7FAFBD99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7B4FA-79F7-760F-8354-D81971425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D3FE-1DB3-D425-DF26-E68E0FB5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7917-A4D9-A271-B3D8-6CCB09AA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1F10-CC9E-92B1-3B1C-02329D5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BEEE-519D-B5C3-5860-8157ABE7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1604-17FB-581A-6621-5E1221C08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63DFD-CDE6-4852-301D-12E550A4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5BECD-E406-C678-FED0-A6B23F54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C7A9-BEE1-D2C7-722C-D6E1D0F5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4DAB7-D8F2-5A2C-F30C-B3B42002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7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5CA1-A352-38D8-D78F-2FB41248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F5D03-338B-7155-0614-F9CCFC61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5236-1F60-ED32-5EFB-38B54F93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B40E6-240B-4C96-9A92-470D48203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09D38-3D42-BC9E-F7E7-10586F41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9134-D0F6-9A19-38F3-089DEF57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E6E3F-AEB9-3265-5F62-77293206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3C51A-DFE8-0253-5F54-C90BEF6C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3197-EB3E-3883-96FC-667860AE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CE7EB-D249-5EA4-06DB-4E4F0345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EBEE-E501-F9D8-42AF-7E1553D8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07CF-72F4-E7B9-E7AE-35B2DE01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F3F03-493E-601D-D965-BB47D8A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F2B0D-38CD-4FDB-95E4-436A551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6663-AF01-2A32-E990-E3D1046E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E9A6-AB03-A09C-D820-293D1B1F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24AA-3E63-6A05-68E8-1B838AC3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C426-362E-CCD6-FAE0-8823CE08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79F7-9BB8-3B6E-9753-E813B825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13FD7-94CE-DA93-AD34-4E166A56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5FB9-4E79-EA49-874C-D66456B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E162-FA92-CAFC-58D4-A10BEA51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B7C3A-1081-B323-61C3-F4A501793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EC216-44AF-68EA-7B3E-F56911A8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87A33-7F8F-9A00-FD46-194BA49D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F9BF-4B8C-37D6-67CE-EDF374F8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D5199-9A86-C505-8F90-8BC2DE25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5780F-6021-ED7D-ADED-1A3B8A10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2AC4-BDEB-142C-375E-3330EAAD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4A60-757B-EDDF-C543-113A38AC2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12BC1-5B12-4038-A843-EE1ED0D59DB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DD380-1BEE-58DC-8F0F-6D3585AC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ED79-4456-B33E-F8AC-F338347CA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3C7F-2611-4736-B437-8A6E301F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2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2C2FA-158D-4450-3FC8-D5F5F012B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91"/>
          <a:stretch/>
        </p:blipFill>
        <p:spPr>
          <a:xfrm>
            <a:off x="904874" y="1952917"/>
            <a:ext cx="7406033" cy="4539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DC0CC-DA0B-224F-6E61-B761969A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1031990"/>
            <a:ext cx="7654624" cy="88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6318B0-54C7-B44B-7F35-65A2174193DA}"/>
              </a:ext>
            </a:extLst>
          </p:cNvPr>
          <p:cNvSpPr/>
          <p:nvPr/>
        </p:nvSpPr>
        <p:spPr>
          <a:xfrm>
            <a:off x="941101" y="1463929"/>
            <a:ext cx="7583773" cy="388684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FAD902-58EE-2C0A-BF94-D1306D1D67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9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Challenge statement</a:t>
            </a:r>
            <a:endParaRPr lang="en-US" sz="3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49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84ABF9A-B962-4444-41CA-2904347A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71" y="1628712"/>
            <a:ext cx="4666794" cy="9644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0156BC-3B18-A5BA-E075-C61785D7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71" y="3272998"/>
            <a:ext cx="4666794" cy="981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BFB1C5-7863-5E6B-420E-B787B0CA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 Light"/>
              </a:rPr>
              <a:t>Classification problem solving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906DE5B-79C8-048C-F141-E06E47F8B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6756"/>
            <a:ext cx="5181600" cy="5080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/>
                <a:cs typeface="Calibri Light"/>
              </a:rPr>
              <a:t>Objective function selection</a:t>
            </a:r>
            <a:br>
              <a:rPr lang="en-US" sz="1600" dirty="0">
                <a:latin typeface="Calibri Light"/>
                <a:cs typeface="Calibri Light"/>
              </a:rPr>
            </a:br>
            <a:br>
              <a:rPr lang="en-US" sz="1600" dirty="0">
                <a:latin typeface="Calibri Light"/>
                <a:cs typeface="Calibri Light"/>
              </a:rPr>
            </a:br>
            <a:br>
              <a:rPr lang="en-US" sz="1600" dirty="0">
                <a:latin typeface="Calibri Light"/>
                <a:cs typeface="Calibri Light"/>
              </a:rPr>
            </a:br>
            <a:br>
              <a:rPr lang="en-US" sz="1600" dirty="0">
                <a:latin typeface="Calibri Light"/>
                <a:cs typeface="Calibri Light"/>
              </a:rPr>
            </a:br>
            <a:r>
              <a:rPr lang="en-US" sz="1600" dirty="0">
                <a:latin typeface="Calibri Light"/>
                <a:cs typeface="Calibri Light"/>
              </a:rPr>
              <a:t>Splitting dataset by category based on </a:t>
            </a:r>
            <a:r>
              <a:rPr lang="en-US" sz="1600" dirty="0" err="1">
                <a:latin typeface="Calibri Light"/>
                <a:cs typeface="Calibri Light"/>
              </a:rPr>
              <a:t>P_usable</a:t>
            </a:r>
            <a:r>
              <a:rPr lang="en-US" sz="1600" dirty="0">
                <a:latin typeface="Calibri Light"/>
                <a:cs typeface="Calibri Light"/>
              </a:rPr>
              <a:t> calculated</a:t>
            </a:r>
            <a:br>
              <a:rPr lang="en-US" sz="1600" dirty="0">
                <a:latin typeface="Calibri Light"/>
                <a:cs typeface="Calibri Light"/>
              </a:rPr>
            </a:br>
            <a:br>
              <a:rPr lang="en-US" sz="1600" dirty="0">
                <a:latin typeface="Calibri Light"/>
                <a:cs typeface="Calibri Light"/>
              </a:rPr>
            </a:br>
            <a:br>
              <a:rPr lang="en-US" sz="1600" dirty="0">
                <a:latin typeface="Calibri Light"/>
                <a:cs typeface="Calibri Light"/>
              </a:rPr>
            </a:br>
            <a:br>
              <a:rPr lang="en-US" sz="1600" dirty="0">
                <a:latin typeface="Calibri Light"/>
                <a:cs typeface="Calibri Light"/>
              </a:rPr>
            </a:br>
            <a:br>
              <a:rPr lang="en-US" sz="1600" dirty="0">
                <a:latin typeface="Calibri Light"/>
                <a:cs typeface="Calibri Light"/>
              </a:rPr>
            </a:b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1600" dirty="0">
                <a:latin typeface="Calibri Light"/>
                <a:cs typeface="Calibri Light"/>
              </a:rPr>
              <a:t>Solving classification problem with ML method based on gradient boosting on decision trees algorithm</a:t>
            </a:r>
            <a:br>
              <a:rPr lang="en-US" sz="1600" dirty="0">
                <a:latin typeface="Calibri Light"/>
                <a:cs typeface="Calibri Light"/>
              </a:rPr>
            </a:br>
            <a:br>
              <a:rPr lang="en-US" sz="1600" dirty="0">
                <a:latin typeface="Calibri Light"/>
                <a:cs typeface="Calibri Light"/>
              </a:rPr>
            </a:b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1600" dirty="0">
                <a:latin typeface="Calibri Light"/>
                <a:cs typeface="Calibri Light"/>
              </a:rPr>
              <a:t>Highlighting important features based on ML model output results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cs typeface="Calibri"/>
            </a:endParaRPr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4A5CCF7-8E2F-B8C5-3339-91E0252D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47" b="19486"/>
          <a:stretch/>
        </p:blipFill>
        <p:spPr>
          <a:xfrm>
            <a:off x="758278" y="3964803"/>
            <a:ext cx="1785787" cy="435745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398BA5B-2F5C-7F6C-B01F-E218147101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075" t="18965" r="6537" b="71207"/>
          <a:stretch/>
        </p:blipFill>
        <p:spPr>
          <a:xfrm>
            <a:off x="758278" y="1404466"/>
            <a:ext cx="4717736" cy="630460"/>
          </a:xfrm>
          <a:prstGeom prst="rect">
            <a:avLst/>
          </a:prstGeom>
        </p:spPr>
      </p:pic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F64F9E30-B38B-A7B5-CCEA-8548F9765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78" y="2275778"/>
            <a:ext cx="2042072" cy="1200064"/>
          </a:xfrm>
          <a:prstGeom prst="rect">
            <a:avLst/>
          </a:prstGeom>
        </p:spPr>
      </p:pic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54CBF101-0629-3966-F0F6-D5D378895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6756"/>
            <a:ext cx="5181600" cy="5080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/>
                <a:cs typeface="Calibri Light"/>
              </a:rPr>
              <a:t>The most important parameters for optimal scenario over 20-year project lifespan (</a:t>
            </a:r>
            <a:r>
              <a:rPr lang="en-US" sz="1600" dirty="0" err="1">
                <a:latin typeface="Calibri Light"/>
                <a:cs typeface="Calibri Light"/>
              </a:rPr>
              <a:t>P_usable</a:t>
            </a:r>
            <a:r>
              <a:rPr lang="en-US" sz="1600" dirty="0">
                <a:latin typeface="Calibri Light"/>
                <a:cs typeface="Calibri Light"/>
              </a:rPr>
              <a:t> &gt; 10500 kJ/s)</a:t>
            </a:r>
          </a:p>
          <a:p>
            <a:pPr marL="0" indent="0">
              <a:buNone/>
            </a:pP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1600" dirty="0">
                <a:latin typeface="Calibri Light"/>
                <a:cs typeface="Calibri Light"/>
              </a:rPr>
              <a:t>The most important parameters for NOT optimal scenario over 20-year project lifespan (</a:t>
            </a:r>
            <a:r>
              <a:rPr lang="en-US" sz="1600" dirty="0" err="1">
                <a:latin typeface="Calibri Light"/>
                <a:cs typeface="Calibri Light"/>
              </a:rPr>
              <a:t>P_usable</a:t>
            </a:r>
            <a:r>
              <a:rPr lang="en-US" sz="1600" dirty="0">
                <a:latin typeface="Calibri Light"/>
                <a:cs typeface="Calibri Light"/>
              </a:rPr>
              <a:t> &lt; 1300 kJ/s)</a:t>
            </a:r>
            <a:endParaRPr lang="pl-PL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br>
              <a:rPr lang="en-US" sz="1600" dirty="0">
                <a:latin typeface="Calibri Light"/>
                <a:cs typeface="Calibri Light"/>
              </a:rPr>
            </a:b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l-PL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br>
              <a:rPr lang="en-US" sz="1600" dirty="0">
                <a:latin typeface="Calibri Light"/>
                <a:cs typeface="Calibri Light"/>
              </a:rPr>
            </a:br>
            <a:endParaRPr lang="en-US" sz="1600" dirty="0">
              <a:latin typeface="Calibri Light"/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BE829E-EFD2-5875-9A3F-22CE9DBC863A}"/>
              </a:ext>
            </a:extLst>
          </p:cNvPr>
          <p:cNvSpPr/>
          <p:nvPr/>
        </p:nvSpPr>
        <p:spPr>
          <a:xfrm>
            <a:off x="6172200" y="2164233"/>
            <a:ext cx="4666794" cy="330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DF7EDA-9B49-E4F7-6FD4-C0CEB7850B60}"/>
              </a:ext>
            </a:extLst>
          </p:cNvPr>
          <p:cNvSpPr/>
          <p:nvPr/>
        </p:nvSpPr>
        <p:spPr>
          <a:xfrm>
            <a:off x="6171572" y="3818422"/>
            <a:ext cx="4666794" cy="330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2B0A03-12EF-C156-B978-703C552C0B17}"/>
              </a:ext>
            </a:extLst>
          </p:cNvPr>
          <p:cNvSpPr/>
          <p:nvPr/>
        </p:nvSpPr>
        <p:spPr>
          <a:xfrm>
            <a:off x="6171571" y="2265323"/>
            <a:ext cx="4666794" cy="11487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3DC0A0-DD07-636D-0E50-2B205B535C3E}"/>
              </a:ext>
            </a:extLst>
          </p:cNvPr>
          <p:cNvSpPr/>
          <p:nvPr/>
        </p:nvSpPr>
        <p:spPr>
          <a:xfrm>
            <a:off x="6171571" y="3932405"/>
            <a:ext cx="4666794" cy="1024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302AA8-8AC9-8FD0-D412-660A0D4AC7FF}"/>
              </a:ext>
            </a:extLst>
          </p:cNvPr>
          <p:cNvGrpSpPr/>
          <p:nvPr/>
        </p:nvGrpSpPr>
        <p:grpSpPr>
          <a:xfrm>
            <a:off x="292941" y="4778219"/>
            <a:ext cx="4007597" cy="1685515"/>
            <a:chOff x="4999367" y="233426"/>
            <a:chExt cx="2191379" cy="9216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11E1E52-5B05-5FE4-C3FC-F2A78053CD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325"/>
            <a:stretch/>
          </p:blipFill>
          <p:spPr bwMode="auto">
            <a:xfrm>
              <a:off x="4999434" y="1040201"/>
              <a:ext cx="2190750" cy="11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FC58DE6-AB4B-5F89-6072-559648C366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4" b="84815"/>
            <a:stretch/>
          </p:blipFill>
          <p:spPr bwMode="auto">
            <a:xfrm>
              <a:off x="4999996" y="365125"/>
              <a:ext cx="2190750" cy="676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B4B5631-1BEE-32B0-63DD-8468EC5610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009"/>
            <a:stretch/>
          </p:blipFill>
          <p:spPr bwMode="auto">
            <a:xfrm>
              <a:off x="4999367" y="233426"/>
              <a:ext cx="2190750" cy="136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AB4228-C336-F7D7-C04A-5B6FBF41F435}"/>
              </a:ext>
            </a:extLst>
          </p:cNvPr>
          <p:cNvSpPr/>
          <p:nvPr/>
        </p:nvSpPr>
        <p:spPr>
          <a:xfrm>
            <a:off x="6987540" y="1628712"/>
            <a:ext cx="316230" cy="964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A9C7C2-F4FB-2A69-52B8-FF95A168513E}"/>
              </a:ext>
            </a:extLst>
          </p:cNvPr>
          <p:cNvSpPr/>
          <p:nvPr/>
        </p:nvSpPr>
        <p:spPr>
          <a:xfrm>
            <a:off x="8896350" y="1628711"/>
            <a:ext cx="332832" cy="964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AB2531-FEAD-BDEF-E494-E1625554490C}"/>
              </a:ext>
            </a:extLst>
          </p:cNvPr>
          <p:cNvSpPr/>
          <p:nvPr/>
        </p:nvSpPr>
        <p:spPr>
          <a:xfrm>
            <a:off x="6987540" y="3282460"/>
            <a:ext cx="316230" cy="964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B5EBD5-9EF1-3534-8812-E29D657DFB95}"/>
              </a:ext>
            </a:extLst>
          </p:cNvPr>
          <p:cNvSpPr/>
          <p:nvPr/>
        </p:nvSpPr>
        <p:spPr>
          <a:xfrm>
            <a:off x="8896350" y="3282459"/>
            <a:ext cx="332832" cy="964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876D245B-BB8F-BD97-3E84-F62B8914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12668"/>
            <a:ext cx="5181600" cy="5080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/>
                <a:cs typeface="Calibri Light"/>
              </a:rPr>
              <a:t>Well placement parameters for optimal scenario over 20-year project lifespan (</a:t>
            </a:r>
            <a:r>
              <a:rPr lang="en-US" sz="1600" dirty="0" err="1">
                <a:latin typeface="Calibri Light"/>
                <a:cs typeface="Calibri Light"/>
              </a:rPr>
              <a:t>P_usable</a:t>
            </a:r>
            <a:r>
              <a:rPr lang="en-US" sz="1600" dirty="0">
                <a:latin typeface="Calibri Light"/>
                <a:cs typeface="Calibri Light"/>
              </a:rPr>
              <a:t> &gt; 10500 kJ/s)</a:t>
            </a:r>
          </a:p>
          <a:p>
            <a:pPr marL="0" indent="0">
              <a:buNone/>
            </a:pP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1600" dirty="0">
                <a:latin typeface="Calibri Light"/>
                <a:cs typeface="Calibri Light"/>
              </a:rPr>
              <a:t>Well placement parameters for NOT optimal scenario over 20-year project lifespan (</a:t>
            </a:r>
            <a:r>
              <a:rPr lang="en-US" sz="1600" dirty="0" err="1">
                <a:latin typeface="Calibri Light"/>
                <a:cs typeface="Calibri Light"/>
              </a:rPr>
              <a:t>P_usable</a:t>
            </a:r>
            <a:r>
              <a:rPr lang="en-US" sz="1600" dirty="0">
                <a:latin typeface="Calibri Light"/>
                <a:cs typeface="Calibri Light"/>
              </a:rPr>
              <a:t> &lt; 1300 kJ/s)</a:t>
            </a:r>
            <a:endParaRPr lang="pl-PL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br>
              <a:rPr lang="en-US" sz="1600" dirty="0">
                <a:latin typeface="Calibri Light"/>
                <a:cs typeface="Calibri Light"/>
              </a:rPr>
            </a:br>
            <a:endParaRPr lang="en-US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l-PL" sz="1600" dirty="0">
              <a:latin typeface="Calibri Light"/>
              <a:cs typeface="Calibri Light"/>
            </a:endParaRPr>
          </a:p>
          <a:p>
            <a:pPr marL="0" indent="0">
              <a:buNone/>
            </a:pPr>
            <a:br>
              <a:rPr lang="en-US" sz="1600" dirty="0">
                <a:latin typeface="Calibri Light"/>
                <a:cs typeface="Calibri Light"/>
              </a:rPr>
            </a:br>
            <a:endParaRPr lang="en-US" sz="1600" dirty="0">
              <a:latin typeface="Calibri Light"/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01FF8-479B-518D-78C5-2931179A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57" y="1981014"/>
            <a:ext cx="4666794" cy="14145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FBDF7-04A5-AB07-E805-1921F192ABB9}"/>
              </a:ext>
            </a:extLst>
          </p:cNvPr>
          <p:cNvSpPr/>
          <p:nvPr/>
        </p:nvSpPr>
        <p:spPr>
          <a:xfrm>
            <a:off x="914400" y="2763838"/>
            <a:ext cx="4666794" cy="464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E97CE-664A-B442-9BD4-BDDB50B4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2" y="3938687"/>
            <a:ext cx="4666793" cy="13927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2857F4-13D3-BC52-D943-712A9A8911A1}"/>
              </a:ext>
            </a:extLst>
          </p:cNvPr>
          <p:cNvSpPr/>
          <p:nvPr/>
        </p:nvSpPr>
        <p:spPr>
          <a:xfrm>
            <a:off x="913772" y="4697149"/>
            <a:ext cx="4666794" cy="453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C18A-0C06-30A8-1CB4-3C42AF2C252D}"/>
              </a:ext>
            </a:extLst>
          </p:cNvPr>
          <p:cNvSpPr/>
          <p:nvPr/>
        </p:nvSpPr>
        <p:spPr>
          <a:xfrm>
            <a:off x="913771" y="2923188"/>
            <a:ext cx="4666794" cy="1524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25DD9-0FCF-5372-9E2A-3CAE96845831}"/>
              </a:ext>
            </a:extLst>
          </p:cNvPr>
          <p:cNvSpPr/>
          <p:nvPr/>
        </p:nvSpPr>
        <p:spPr>
          <a:xfrm>
            <a:off x="913771" y="4855500"/>
            <a:ext cx="4666794" cy="1524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229CEA-8E5F-1780-732E-3028160271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9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Optimal well placement by category</a:t>
            </a:r>
            <a:endParaRPr lang="en-US" sz="3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2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145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Classification problem solving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 PIVOT 2022 Datathon</dc:title>
  <dc:creator>Alexey Borisenko</dc:creator>
  <cp:lastModifiedBy>Alexey Borisenko</cp:lastModifiedBy>
  <cp:revision>137</cp:revision>
  <dcterms:created xsi:type="dcterms:W3CDTF">2022-07-16T14:50:20Z</dcterms:created>
  <dcterms:modified xsi:type="dcterms:W3CDTF">2022-07-22T10:00:50Z</dcterms:modified>
</cp:coreProperties>
</file>