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4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26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69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4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47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7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1FC9-C624-4772-A787-B5789960097F}" type="datetimeFigureOut">
              <a:rPr lang="de-DE" smtClean="0"/>
              <a:t>11.11.2017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8E59-AF14-4C65-BD30-E74176B7F6A0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4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9677" y="103027"/>
            <a:ext cx="1740792" cy="79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Auftrag erstellen</a:t>
            </a:r>
            <a:endParaRPr lang="de-DE" sz="1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367559" y="122340"/>
            <a:ext cx="1575521" cy="798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Auftrag ausführen</a:t>
            </a:r>
            <a:endParaRPr lang="de-DE" sz="16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30302" y="141656"/>
            <a:ext cx="1616313" cy="759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Roboter Daten anzeigen</a:t>
            </a:r>
            <a:endParaRPr lang="de-DE" sz="16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409860" y="176004"/>
            <a:ext cx="1723656" cy="652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System konfigurieren</a:t>
            </a:r>
            <a:endParaRPr lang="de-DE" sz="1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29677" y="2459858"/>
            <a:ext cx="1740792" cy="800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Auftrag speichern</a:t>
            </a:r>
            <a:endParaRPr lang="de-DE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533837" y="150248"/>
            <a:ext cx="1541196" cy="70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DB/Data Zugriff</a:t>
            </a:r>
            <a:endParaRPr lang="de-DE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367558" y="1311495"/>
            <a:ext cx="1575521" cy="710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Auftrag abrufen</a:t>
            </a:r>
            <a:endParaRPr lang="de-DE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430301" y="4675044"/>
            <a:ext cx="1616313" cy="74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Roboter Daten abrufen</a:t>
            </a:r>
            <a:endParaRPr lang="de-DE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430302" y="1337255"/>
            <a:ext cx="1616313" cy="8135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Roboter Position ausrechnen</a:t>
            </a:r>
            <a:endParaRPr lang="de-DE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430301" y="3498764"/>
            <a:ext cx="1616313" cy="802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Roboter Position speichern</a:t>
            </a:r>
            <a:endParaRPr lang="de-DE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367557" y="2412644"/>
            <a:ext cx="1575521" cy="751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Roboter Position abrufen</a:t>
            </a:r>
            <a:endParaRPr lang="de-DE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67557" y="3554574"/>
            <a:ext cx="1575521" cy="74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Weg berechnen</a:t>
            </a:r>
            <a:endParaRPr lang="de-DE" sz="1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533838" y="1311495"/>
            <a:ext cx="1541196" cy="8392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Verbindung mit DB erstellen</a:t>
            </a:r>
            <a:endParaRPr lang="de-DE" sz="16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533793" y="3498764"/>
            <a:ext cx="1541240" cy="74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in der DB suchen</a:t>
            </a:r>
            <a:endParaRPr lang="de-DE" sz="16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533838" y="2412644"/>
            <a:ext cx="1541196" cy="802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Neuer Datensatz in Tabelle hinzufügen</a:t>
            </a:r>
            <a:endParaRPr lang="de-DE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533837" y="4675043"/>
            <a:ext cx="1541196" cy="74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Datensatz in Tabelle ändern/löschen</a:t>
            </a:r>
            <a:endParaRPr lang="de-DE" sz="14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352433" y="176004"/>
            <a:ext cx="1723656" cy="652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Kommunikation</a:t>
            </a:r>
            <a:endParaRPr lang="de-DE" sz="16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430301" y="2419082"/>
            <a:ext cx="1616313" cy="746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Position &amp; Weg anzeigen</a:t>
            </a:r>
            <a:endParaRPr lang="de-DE" sz="16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8488181" y="2504933"/>
            <a:ext cx="1575521" cy="71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Gebäude Daten aufnehmen</a:t>
            </a:r>
            <a:endParaRPr lang="de-DE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483927" y="3591053"/>
            <a:ext cx="1575521" cy="71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DB-Server, Roboter aufnehmen</a:t>
            </a:r>
            <a:endParaRPr lang="de-DE" sz="16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562256" y="4693282"/>
            <a:ext cx="1575521" cy="71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Konfig Daten überprüfen</a:t>
            </a:r>
            <a:endParaRPr lang="de-DE" sz="16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8483927" y="1337255"/>
            <a:ext cx="1575521" cy="710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Konfig Daten an Roboter senden</a:t>
            </a:r>
            <a:endParaRPr lang="de-DE" sz="16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10426500" y="1375888"/>
            <a:ext cx="1575521" cy="710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Verbindung mit Roboter erstellen</a:t>
            </a:r>
            <a:endParaRPr lang="de-DE" sz="16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10426499" y="2504933"/>
            <a:ext cx="1575521" cy="71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Daten an Roboter senden</a:t>
            </a:r>
            <a:endParaRPr lang="de-DE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10426498" y="3587833"/>
            <a:ext cx="1575521" cy="71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Daten vom Roboter empfangen</a:t>
            </a:r>
            <a:endParaRPr lang="de-DE" sz="16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10426497" y="5799778"/>
            <a:ext cx="1575521" cy="71049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Daten verschlüsseln/entschlüsseln</a:t>
            </a:r>
            <a:endParaRPr lang="de-DE" sz="14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4430300" y="5799778"/>
            <a:ext cx="1575521" cy="71049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Kamera stream anzeigen</a:t>
            </a:r>
            <a:endParaRPr lang="de-DE" sz="16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8483925" y="5799778"/>
            <a:ext cx="1575521" cy="71049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System Fehler untersuchen</a:t>
            </a:r>
            <a:endParaRPr lang="de-DE" sz="16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6533793" y="5799778"/>
            <a:ext cx="1575521" cy="71049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Daten zwischen speichern</a:t>
            </a:r>
            <a:endParaRPr lang="de-DE" sz="16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229677" y="1311495"/>
            <a:ext cx="1740792" cy="710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Auftragsdaten aufnehmen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29773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boris foko kouti</dc:creator>
  <cp:lastModifiedBy>boris foko kouti</cp:lastModifiedBy>
  <cp:revision>8</cp:revision>
  <dcterms:created xsi:type="dcterms:W3CDTF">2017-11-11T15:34:11Z</dcterms:created>
  <dcterms:modified xsi:type="dcterms:W3CDTF">2017-11-11T16:36:33Z</dcterms:modified>
</cp:coreProperties>
</file>