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E20C42-D2BA-3E40-82F2-C58BFFB3DE79}" v="971" dt="2025-03-19T11:21:07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08" autoAdjust="0"/>
    <p:restoredTop sz="96296"/>
  </p:normalViewPr>
  <p:slideViewPr>
    <p:cSldViewPr snapToGrid="0">
      <p:cViewPr varScale="1">
        <p:scale>
          <a:sx n="112" d="100"/>
          <a:sy n="112" d="100"/>
        </p:scale>
        <p:origin x="2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3EB3054-B75A-4BD7-8B3E-8DC0F614FAF3}" type="datetimeFigureOut">
              <a:rPr lang="de-DE" smtClean="0"/>
              <a:pPr/>
              <a:t>26.03.2025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2006FE-6571-4354-8775-F8708372C22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3EB3054-B75A-4BD7-8B3E-8DC0F614FAF3}" type="datetimeFigureOut">
              <a:rPr lang="de-DE" smtClean="0"/>
              <a:pPr/>
              <a:t>26.03.2025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2006FE-6571-4354-8775-F8708372C22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Group 12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Stevania</a:t>
            </a:r>
            <a:r>
              <a:rPr lang="de-DE" dirty="0"/>
              <a:t> </a:t>
            </a:r>
            <a:r>
              <a:rPr lang="de-DE" dirty="0" err="1"/>
              <a:t>Eilyn</a:t>
            </a:r>
            <a:r>
              <a:rPr lang="de-DE" dirty="0"/>
              <a:t> Frutiger, Dominique Heller, </a:t>
            </a:r>
          </a:p>
          <a:p>
            <a:r>
              <a:rPr lang="de-DE" u="sng" dirty="0"/>
              <a:t>Borislav Rakic</a:t>
            </a:r>
            <a:r>
              <a:rPr lang="de-DE" dirty="0"/>
              <a:t>, Dieter Andreas Studer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0CAEDB-6C0D-B9BA-D28C-E4E0D1DDC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Hearts</a:t>
            </a:r>
            <a:endParaRPr lang="de-DE" dirty="0"/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7318A2B2-0170-A98E-3661-021BB44489A1}"/>
              </a:ext>
            </a:extLst>
          </p:cNvPr>
          <p:cNvSpPr/>
          <p:nvPr/>
        </p:nvSpPr>
        <p:spPr>
          <a:xfrm>
            <a:off x="838200" y="1690688"/>
            <a:ext cx="3503364" cy="7932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4-player </a:t>
            </a:r>
            <a:r>
              <a:rPr lang="de-DE" sz="2400" dirty="0" err="1"/>
              <a:t>card</a:t>
            </a:r>
            <a:r>
              <a:rPr lang="de-DE" sz="2400" dirty="0"/>
              <a:t> game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74510E4-0E6F-BB79-AF63-467C8A10F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32" y="1690688"/>
            <a:ext cx="6267468" cy="4456724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5D7ECD46-40D3-EFF2-F3FF-A98F1CEC91F5}"/>
              </a:ext>
            </a:extLst>
          </p:cNvPr>
          <p:cNvSpPr/>
          <p:nvPr/>
        </p:nvSpPr>
        <p:spPr>
          <a:xfrm>
            <a:off x="838200" y="3038474"/>
            <a:ext cx="3503364" cy="11548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The </a:t>
            </a:r>
            <a:r>
              <a:rPr lang="de-DE" sz="2400" dirty="0" err="1"/>
              <a:t>player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least </a:t>
            </a:r>
            <a:r>
              <a:rPr lang="de-DE" sz="2400" dirty="0" err="1"/>
              <a:t>points</a:t>
            </a:r>
            <a:r>
              <a:rPr lang="de-DE" sz="2400" dirty="0"/>
              <a:t> </a:t>
            </a:r>
            <a:r>
              <a:rPr lang="de-DE" sz="2400" dirty="0" err="1"/>
              <a:t>wins</a:t>
            </a:r>
            <a:endParaRPr lang="de-DE" sz="2400" dirty="0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E17BFB32-BE88-9E75-59D1-9D1E8569EA58}"/>
              </a:ext>
            </a:extLst>
          </p:cNvPr>
          <p:cNvSpPr/>
          <p:nvPr/>
        </p:nvSpPr>
        <p:spPr>
          <a:xfrm>
            <a:off x="838200" y="4747866"/>
            <a:ext cx="3503364" cy="13995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/>
              <a:t>Usually</a:t>
            </a:r>
            <a:r>
              <a:rPr lang="de-DE" sz="2400" dirty="0"/>
              <a:t>, </a:t>
            </a:r>
            <a:r>
              <a:rPr lang="de-DE" sz="2400" dirty="0" err="1"/>
              <a:t>the</a:t>
            </a:r>
            <a:r>
              <a:rPr lang="de-DE" sz="2400" dirty="0"/>
              <a:t> game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played</a:t>
            </a:r>
            <a:r>
              <a:rPr lang="de-DE" sz="2400" dirty="0"/>
              <a:t> </a:t>
            </a:r>
            <a:r>
              <a:rPr lang="de-DE" sz="2400" dirty="0" err="1"/>
              <a:t>until</a:t>
            </a:r>
            <a:r>
              <a:rPr lang="de-DE" sz="2400" dirty="0"/>
              <a:t> </a:t>
            </a:r>
            <a:r>
              <a:rPr lang="de-DE" sz="2400" dirty="0" err="1"/>
              <a:t>someone</a:t>
            </a:r>
            <a:r>
              <a:rPr lang="de-DE" sz="2400" dirty="0"/>
              <a:t> </a:t>
            </a:r>
            <a:r>
              <a:rPr lang="de-DE" sz="2400" dirty="0" err="1"/>
              <a:t>reaches</a:t>
            </a:r>
            <a:r>
              <a:rPr lang="de-DE" sz="2400" dirty="0"/>
              <a:t> 100 </a:t>
            </a:r>
            <a:r>
              <a:rPr lang="de-DE" sz="2400" dirty="0" err="1"/>
              <a:t>points</a:t>
            </a:r>
            <a:r>
              <a:rPr lang="de-DE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492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96E9A-C8C5-9A8A-B6FE-FFACD8CF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Hearts?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4F1AE521-0C2C-BE38-1587-F77BEE33DBEF}"/>
              </a:ext>
            </a:extLst>
          </p:cNvPr>
          <p:cNvSpPr/>
          <p:nvPr/>
        </p:nvSpPr>
        <p:spPr>
          <a:xfrm>
            <a:off x="4341564" y="1690688"/>
            <a:ext cx="3503364" cy="7932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/>
              <a:t>There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many</a:t>
            </a:r>
            <a:r>
              <a:rPr lang="de-DE" sz="2400" dirty="0"/>
              <a:t> </a:t>
            </a:r>
            <a:r>
              <a:rPr lang="de-DE" sz="2400" dirty="0" err="1"/>
              <a:t>websites</a:t>
            </a:r>
            <a:r>
              <a:rPr lang="de-DE" sz="2400" dirty="0"/>
              <a:t> </a:t>
            </a:r>
            <a:r>
              <a:rPr lang="de-DE" sz="2400" dirty="0" err="1"/>
              <a:t>hosting</a:t>
            </a:r>
            <a:r>
              <a:rPr lang="de-DE" sz="2400" dirty="0"/>
              <a:t> </a:t>
            </a:r>
            <a:r>
              <a:rPr lang="de-DE" sz="2400" dirty="0" err="1"/>
              <a:t>this</a:t>
            </a:r>
            <a:r>
              <a:rPr lang="de-DE" sz="2400" dirty="0"/>
              <a:t> </a:t>
            </a:r>
            <a:r>
              <a:rPr lang="de-DE" sz="2400" dirty="0" err="1"/>
              <a:t>card</a:t>
            </a:r>
            <a:r>
              <a:rPr lang="de-DE" sz="2400" dirty="0"/>
              <a:t> game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5C8A8107-C4F3-4AAD-C9FE-2E02A878DDC3}"/>
              </a:ext>
            </a:extLst>
          </p:cNvPr>
          <p:cNvSpPr/>
          <p:nvPr/>
        </p:nvSpPr>
        <p:spPr>
          <a:xfrm>
            <a:off x="2047068" y="3016251"/>
            <a:ext cx="3503364" cy="20045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Most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them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either</a:t>
            </a:r>
            <a:r>
              <a:rPr lang="de-DE" sz="2400" dirty="0"/>
              <a:t> single-player (</a:t>
            </a:r>
            <a:r>
              <a:rPr lang="de-DE" sz="2400" dirty="0" err="1"/>
              <a:t>against</a:t>
            </a:r>
            <a:r>
              <a:rPr lang="de-DE" sz="2400" dirty="0"/>
              <a:t> </a:t>
            </a:r>
            <a:r>
              <a:rPr lang="de-DE" sz="2400" dirty="0" err="1"/>
              <a:t>computer</a:t>
            </a:r>
            <a:r>
              <a:rPr lang="de-DE" sz="2400" dirty="0"/>
              <a:t> </a:t>
            </a:r>
            <a:r>
              <a:rPr lang="de-DE" sz="2400" dirty="0" err="1"/>
              <a:t>opponents</a:t>
            </a:r>
            <a:r>
              <a:rPr lang="de-DE" sz="2400" dirty="0"/>
              <a:t>) </a:t>
            </a:r>
            <a:r>
              <a:rPr lang="de-DE" sz="2400" dirty="0" err="1"/>
              <a:t>or</a:t>
            </a:r>
            <a:r>
              <a:rPr lang="de-DE" sz="2400" dirty="0"/>
              <a:t> </a:t>
            </a:r>
            <a:r>
              <a:rPr lang="de-DE" sz="2400" dirty="0" err="1"/>
              <a:t>your</a:t>
            </a:r>
            <a:r>
              <a:rPr lang="de-DE" sz="2400" dirty="0"/>
              <a:t> </a:t>
            </a:r>
            <a:r>
              <a:rPr lang="de-DE" sz="2400" dirty="0" err="1"/>
              <a:t>progress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not </a:t>
            </a:r>
            <a:r>
              <a:rPr lang="de-DE" sz="2400" dirty="0" err="1"/>
              <a:t>saved</a:t>
            </a:r>
            <a:endParaRPr lang="de-DE" sz="2400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D8AC3802-95DD-26C0-A186-5F3DE1B7A2B0}"/>
              </a:ext>
            </a:extLst>
          </p:cNvPr>
          <p:cNvSpPr/>
          <p:nvPr/>
        </p:nvSpPr>
        <p:spPr>
          <a:xfrm>
            <a:off x="6641570" y="3163792"/>
            <a:ext cx="3503364" cy="17094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/>
              <a:t>We</a:t>
            </a:r>
            <a:r>
              <a:rPr lang="de-DE" sz="2400" dirty="0"/>
              <a:t> save a </a:t>
            </a:r>
            <a:r>
              <a:rPr lang="de-DE" sz="2400" dirty="0" err="1"/>
              <a:t>user‘s</a:t>
            </a:r>
            <a:r>
              <a:rPr lang="de-DE" sz="2400" dirty="0"/>
              <a:t> </a:t>
            </a:r>
            <a:r>
              <a:rPr lang="de-DE" sz="2400" dirty="0" err="1"/>
              <a:t>progress</a:t>
            </a:r>
            <a:r>
              <a:rPr lang="de-DE" sz="2400" dirty="0"/>
              <a:t> and </a:t>
            </a:r>
            <a:r>
              <a:rPr lang="de-DE" sz="2400" dirty="0" err="1"/>
              <a:t>users</a:t>
            </a:r>
            <a:r>
              <a:rPr lang="de-DE" sz="2400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see</a:t>
            </a:r>
            <a:r>
              <a:rPr lang="de-DE" sz="2400" dirty="0"/>
              <a:t> </a:t>
            </a:r>
            <a:r>
              <a:rPr lang="de-DE" sz="2400" dirty="0" err="1"/>
              <a:t>their</a:t>
            </a:r>
            <a:r>
              <a:rPr lang="de-DE" sz="2400" dirty="0"/>
              <a:t> </a:t>
            </a:r>
            <a:r>
              <a:rPr lang="de-DE" sz="2400" dirty="0" err="1"/>
              <a:t>progress</a:t>
            </a:r>
            <a:r>
              <a:rPr lang="de-DE" sz="2400" dirty="0"/>
              <a:t> on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leaderboard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4505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F42F9-9BA2-7153-6F22-D7955591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Landing Page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D04A4FD-6804-FB6A-E042-9E67353F8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820" y="1690688"/>
            <a:ext cx="5688980" cy="4050274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8FCDF546-82ED-C9E8-0CD1-6203E1560EC4}"/>
              </a:ext>
            </a:extLst>
          </p:cNvPr>
          <p:cNvSpPr/>
          <p:nvPr/>
        </p:nvSpPr>
        <p:spPr>
          <a:xfrm>
            <a:off x="838200" y="4947747"/>
            <a:ext cx="3503364" cy="7932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View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game‘s</a:t>
            </a:r>
            <a:r>
              <a:rPr lang="de-DE" sz="2400" dirty="0"/>
              <a:t> </a:t>
            </a:r>
            <a:r>
              <a:rPr lang="de-DE" sz="2400" dirty="0" err="1"/>
              <a:t>rules</a:t>
            </a:r>
            <a:endParaRPr lang="de-DE" sz="2400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0B0CBFDD-6712-38DD-FF57-08F2AA4CB2B9}"/>
              </a:ext>
            </a:extLst>
          </p:cNvPr>
          <p:cNvSpPr/>
          <p:nvPr/>
        </p:nvSpPr>
        <p:spPr>
          <a:xfrm>
            <a:off x="838200" y="1690688"/>
            <a:ext cx="3503364" cy="7932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Register </a:t>
            </a:r>
            <a:r>
              <a:rPr lang="de-DE" sz="2400" dirty="0" err="1"/>
              <a:t>or</a:t>
            </a:r>
            <a:r>
              <a:rPr lang="de-DE" sz="2400" dirty="0"/>
              <a:t> </a:t>
            </a:r>
            <a:r>
              <a:rPr lang="de-DE" sz="2400" dirty="0" err="1"/>
              <a:t>login</a:t>
            </a:r>
            <a:endParaRPr lang="de-DE" sz="2400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FC187229-A045-2D6C-82FF-A2EF0244C8B6}"/>
              </a:ext>
            </a:extLst>
          </p:cNvPr>
          <p:cNvSpPr/>
          <p:nvPr/>
        </p:nvSpPr>
        <p:spPr>
          <a:xfrm>
            <a:off x="838200" y="3319217"/>
            <a:ext cx="3503364" cy="7932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„Login“ </a:t>
            </a:r>
            <a:r>
              <a:rPr lang="de-DE" sz="2400" dirty="0" err="1"/>
              <a:t>as</a:t>
            </a:r>
            <a:r>
              <a:rPr lang="de-DE" sz="2400" dirty="0"/>
              <a:t> </a:t>
            </a:r>
            <a:r>
              <a:rPr lang="de-DE" sz="2400" dirty="0" err="1"/>
              <a:t>guest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81994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BA0E2-DECA-DD55-DDC9-E4B5C18A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Landing Page (</a:t>
            </a:r>
            <a:r>
              <a:rPr lang="de-DE" dirty="0" err="1"/>
              <a:t>Logged</a:t>
            </a:r>
            <a:r>
              <a:rPr lang="de-DE" dirty="0"/>
              <a:t> in)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FA173FA-68E3-1923-4000-A79779C1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146" y="1690688"/>
            <a:ext cx="5828654" cy="4151429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36B34A85-AC4F-E3D1-5EEC-58DE80AAB821}"/>
              </a:ext>
            </a:extLst>
          </p:cNvPr>
          <p:cNvSpPr/>
          <p:nvPr/>
        </p:nvSpPr>
        <p:spPr>
          <a:xfrm>
            <a:off x="838200" y="1690688"/>
            <a:ext cx="3503364" cy="7932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Start a </a:t>
            </a:r>
            <a:r>
              <a:rPr lang="de-DE" sz="2400" dirty="0" err="1"/>
              <a:t>new</a:t>
            </a:r>
            <a:r>
              <a:rPr lang="de-DE" sz="2400" dirty="0"/>
              <a:t> match </a:t>
            </a:r>
            <a:r>
              <a:rPr lang="de-DE" sz="2400" dirty="0" err="1"/>
              <a:t>or</a:t>
            </a:r>
            <a:r>
              <a:rPr lang="de-DE" sz="2400" dirty="0"/>
              <a:t> </a:t>
            </a:r>
            <a:r>
              <a:rPr lang="de-DE" sz="2400" dirty="0" err="1"/>
              <a:t>join</a:t>
            </a:r>
            <a:r>
              <a:rPr lang="de-DE" sz="2400" dirty="0"/>
              <a:t> an </a:t>
            </a:r>
            <a:r>
              <a:rPr lang="de-DE" sz="2400" dirty="0" err="1"/>
              <a:t>existing</a:t>
            </a:r>
            <a:r>
              <a:rPr lang="de-DE" sz="2400" dirty="0"/>
              <a:t> match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17B2F90B-D45A-FD62-00A3-0212CBD84557}"/>
              </a:ext>
            </a:extLst>
          </p:cNvPr>
          <p:cNvSpPr/>
          <p:nvPr/>
        </p:nvSpPr>
        <p:spPr>
          <a:xfrm>
            <a:off x="838200" y="3175694"/>
            <a:ext cx="3503364" cy="7932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Look at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leaderboard</a:t>
            </a:r>
            <a:endParaRPr lang="de-DE" sz="2400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5324E71B-AE39-BFF2-EDD8-922A38587EFB}"/>
              </a:ext>
            </a:extLst>
          </p:cNvPr>
          <p:cNvSpPr/>
          <p:nvPr/>
        </p:nvSpPr>
        <p:spPr>
          <a:xfrm>
            <a:off x="838200" y="4660700"/>
            <a:ext cx="3503364" cy="11814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View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settings</a:t>
            </a:r>
            <a:r>
              <a:rPr lang="de-DE" sz="2400" dirty="0"/>
              <a:t> </a:t>
            </a:r>
            <a:r>
              <a:rPr lang="de-DE" sz="2400" dirty="0" err="1"/>
              <a:t>page</a:t>
            </a:r>
            <a:r>
              <a:rPr lang="de-DE" sz="2400" dirty="0"/>
              <a:t> (e.g. </a:t>
            </a:r>
            <a:r>
              <a:rPr lang="de-DE" sz="2400" dirty="0" err="1"/>
              <a:t>the</a:t>
            </a:r>
            <a:r>
              <a:rPr lang="de-DE" sz="2400" dirty="0"/>
              <a:t> design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cards</a:t>
            </a:r>
            <a:r>
              <a:rPr lang="de-DE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672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23260-8D95-8008-1181-7A5F33C2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 Page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207364-A1EE-7EAE-34DD-082EEFC89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163" y="1690688"/>
            <a:ext cx="5983637" cy="4266168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42CC3F2E-C26B-68DD-8EEB-2D31027D5346}"/>
              </a:ext>
            </a:extLst>
          </p:cNvPr>
          <p:cNvSpPr/>
          <p:nvPr/>
        </p:nvSpPr>
        <p:spPr>
          <a:xfrm>
            <a:off x="838200" y="1690688"/>
            <a:ext cx="3503364" cy="7932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/>
              <a:t>Invite</a:t>
            </a:r>
            <a:r>
              <a:rPr lang="de-DE" sz="2400" dirty="0"/>
              <a:t> </a:t>
            </a:r>
            <a:r>
              <a:rPr lang="de-DE" sz="2400" dirty="0" err="1"/>
              <a:t>or</a:t>
            </a:r>
            <a:r>
              <a:rPr lang="de-DE" sz="2400" dirty="0"/>
              <a:t> </a:t>
            </a:r>
            <a:r>
              <a:rPr lang="de-DE" sz="2400" dirty="0" err="1"/>
              <a:t>wait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players</a:t>
            </a:r>
            <a:endParaRPr lang="de-DE" sz="2400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4967B588-9AE4-30A6-62AE-4C338D0A2245}"/>
              </a:ext>
            </a:extLst>
          </p:cNvPr>
          <p:cNvSpPr/>
          <p:nvPr/>
        </p:nvSpPr>
        <p:spPr>
          <a:xfrm>
            <a:off x="838200" y="3152001"/>
            <a:ext cx="3503364" cy="13435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Set </a:t>
            </a:r>
            <a:r>
              <a:rPr lang="de-DE" sz="2400" dirty="0" err="1"/>
              <a:t>computer</a:t>
            </a:r>
            <a:r>
              <a:rPr lang="de-DE" sz="2400" dirty="0"/>
              <a:t> </a:t>
            </a:r>
            <a:r>
              <a:rPr lang="de-DE" sz="2400" dirty="0" err="1"/>
              <a:t>opponents</a:t>
            </a:r>
            <a:r>
              <a:rPr lang="de-DE" sz="2400" dirty="0"/>
              <a:t> and </a:t>
            </a:r>
            <a:r>
              <a:rPr lang="de-DE" sz="2400" dirty="0" err="1"/>
              <a:t>their</a:t>
            </a:r>
            <a:r>
              <a:rPr lang="de-DE" sz="2400" dirty="0"/>
              <a:t> </a:t>
            </a:r>
            <a:r>
              <a:rPr lang="de-DE" sz="2400" dirty="0" err="1"/>
              <a:t>difficulty</a:t>
            </a:r>
            <a:endParaRPr lang="de-DE" sz="2400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28167ADA-DA36-6E40-EBBE-17BA77F3A63D}"/>
              </a:ext>
            </a:extLst>
          </p:cNvPr>
          <p:cNvSpPr/>
          <p:nvPr/>
        </p:nvSpPr>
        <p:spPr>
          <a:xfrm>
            <a:off x="838200" y="5167312"/>
            <a:ext cx="3503364" cy="7932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Set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length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match</a:t>
            </a:r>
          </a:p>
        </p:txBody>
      </p:sp>
    </p:spTree>
    <p:extLst>
      <p:ext uri="{BB962C8B-B14F-4D97-AF65-F5344CB8AC3E}">
        <p14:creationId xmlns:p14="http://schemas.microsoft.com/office/powerpoint/2010/main" val="52523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577C4-4CE5-BC3B-7E9B-2F058557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Deck </a:t>
            </a:r>
            <a:r>
              <a:rPr lang="de-DE" dirty="0" err="1"/>
              <a:t>of</a:t>
            </a:r>
            <a:r>
              <a:rPr lang="de-DE" dirty="0"/>
              <a:t> Cards API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6E2371C-EBEA-422F-9E5E-37202B16B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359" y="2334431"/>
            <a:ext cx="7772400" cy="349099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2AFCD46F-3265-94AB-D38E-3300522F16D9}"/>
              </a:ext>
            </a:extLst>
          </p:cNvPr>
          <p:cNvSpPr/>
          <p:nvPr/>
        </p:nvSpPr>
        <p:spPr>
          <a:xfrm>
            <a:off x="449995" y="2334431"/>
            <a:ext cx="3503364" cy="1207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The API </a:t>
            </a:r>
            <a:r>
              <a:rPr lang="de-DE" sz="2400" dirty="0" err="1"/>
              <a:t>provides</a:t>
            </a:r>
            <a:r>
              <a:rPr lang="de-DE" sz="2400" dirty="0"/>
              <a:t> </a:t>
            </a:r>
            <a:r>
              <a:rPr lang="de-DE" sz="2400" dirty="0" err="1"/>
              <a:t>services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a deck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cards</a:t>
            </a:r>
            <a:endParaRPr lang="de-DE" sz="2400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8895A194-95AD-6FFF-42DA-7D00D243EFAB}"/>
              </a:ext>
            </a:extLst>
          </p:cNvPr>
          <p:cNvSpPr/>
          <p:nvPr/>
        </p:nvSpPr>
        <p:spPr>
          <a:xfrm>
            <a:off x="466241" y="3581921"/>
            <a:ext cx="3503364" cy="1207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Decks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shuffled</a:t>
            </a:r>
            <a:r>
              <a:rPr lang="de-DE" sz="2400" dirty="0"/>
              <a:t>, </a:t>
            </a:r>
            <a:r>
              <a:rPr lang="de-DE" sz="2400" dirty="0" err="1"/>
              <a:t>cards</a:t>
            </a:r>
            <a:r>
              <a:rPr lang="de-DE" sz="2400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drawn</a:t>
            </a:r>
            <a:r>
              <a:rPr lang="de-DE" sz="2400" dirty="0"/>
              <a:t> and </a:t>
            </a:r>
            <a:r>
              <a:rPr lang="de-DE" sz="2400" dirty="0" err="1"/>
              <a:t>put</a:t>
            </a:r>
            <a:r>
              <a:rPr lang="de-DE" sz="2400" dirty="0"/>
              <a:t> on </a:t>
            </a:r>
            <a:r>
              <a:rPr lang="de-DE" sz="2400" dirty="0" err="1"/>
              <a:t>piles</a:t>
            </a:r>
            <a:r>
              <a:rPr lang="de-DE" sz="2400" dirty="0"/>
              <a:t>, etc.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30447D31-9485-DCD5-2703-E3FA86247CDC}"/>
              </a:ext>
            </a:extLst>
          </p:cNvPr>
          <p:cNvSpPr/>
          <p:nvPr/>
        </p:nvSpPr>
        <p:spPr>
          <a:xfrm>
            <a:off x="449995" y="4829411"/>
            <a:ext cx="3503364" cy="9960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Images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cards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also </a:t>
            </a:r>
            <a:r>
              <a:rPr lang="de-DE" sz="2400" dirty="0" err="1"/>
              <a:t>provided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84722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Larissa</vt:lpstr>
      <vt:lpstr>Group 12</vt:lpstr>
      <vt:lpstr>Hearts</vt:lpstr>
      <vt:lpstr>Why Hearts?</vt:lpstr>
      <vt:lpstr>Landing Page</vt:lpstr>
      <vt:lpstr>Landing Page (Logged in)</vt:lpstr>
      <vt:lpstr>Start Page</vt:lpstr>
      <vt:lpstr>Deck of Cards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Borislav Rakic</cp:lastModifiedBy>
  <cp:revision>2</cp:revision>
  <dcterms:created xsi:type="dcterms:W3CDTF">2025-03-16T08:49:38Z</dcterms:created>
  <dcterms:modified xsi:type="dcterms:W3CDTF">2025-03-27T05:43:45Z</dcterms:modified>
</cp:coreProperties>
</file>