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und Datum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Autor und Datum</a:t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Quellenangabe</a:t>
            </a:r>
          </a:p>
        </p:txBody>
      </p:sp>
      <p:sp>
        <p:nvSpPr>
          <p:cNvPr id="116" name="Textebene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eißluftballon von unten vor blauem Himmel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Nahaufnahme eines Heißluftballons von oben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eißluftballon von unten vor blauem Himmel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eißluftballon von unten vor blauem Himmel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ahaufnahme eines Heißluftballons von oben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Autor und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und Datum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ahaufnahme eines Heißluftballons von unten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61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eißluftballon von unten vor blauem Himmel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7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0" name="Folien-Untertitel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89" name="Agenda-Untertitel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Agenda-Untertitel</a:t>
            </a:r>
          </a:p>
        </p:txBody>
      </p:sp>
      <p:sp>
        <p:nvSpPr>
          <p:cNvPr id="9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orislav Dragandzhikov…"/>
          <p:cNvSpPr txBox="1"/>
          <p:nvPr>
            <p:ph type="body" idx="21"/>
          </p:nvPr>
        </p:nvSpPr>
        <p:spPr>
          <a:xfrm>
            <a:off x="1201340" y="11847162"/>
            <a:ext cx="21971003" cy="12143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Borislav Dragandzhikov</a:t>
            </a:r>
          </a:p>
          <a:p>
            <a:pPr/>
            <a:r>
              <a:t>February 2022</a:t>
            </a:r>
          </a:p>
        </p:txBody>
      </p:sp>
      <p:sp>
        <p:nvSpPr>
          <p:cNvPr id="152" name="Grant Classific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Grant Classification</a:t>
            </a:r>
          </a:p>
        </p:txBody>
      </p:sp>
      <p:sp>
        <p:nvSpPr>
          <p:cNvPr id="153" name="Classifying government grants based on a short descrip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Classifying government grants based on a short description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</p:txBody>
      </p:sp>
      <p:sp>
        <p:nvSpPr>
          <p:cNvPr id="156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KLearn Pipelin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SKLearn Pipelines</a:t>
            </a:r>
          </a:p>
          <a:p>
            <a:pPr lvl="1"/>
            <a:r>
              <a:t>Allows for a streamlined workflow</a:t>
            </a:r>
          </a:p>
          <a:p>
            <a:pPr lvl="1"/>
            <a:r>
              <a:t>Future-proof: swapping components is easy</a:t>
            </a:r>
          </a:p>
          <a:p>
            <a:pPr lvl="1"/>
            <a:r>
              <a:t>Can be used to differentiate models, provide further capability</a:t>
            </a:r>
          </a:p>
          <a:p>
            <a:pPr/>
            <a:r>
              <a:t>XGBoost</a:t>
            </a:r>
          </a:p>
          <a:p>
            <a:pPr lvl="1"/>
            <a:r>
              <a:t>Boosted trees classifier</a:t>
            </a:r>
          </a:p>
          <a:p>
            <a:pPr/>
            <a:r>
              <a:t>Simple Flask, Docker capable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60" name="The Tuned XGBoost Mode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 Tuned XGBoost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uture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Steps</a:t>
            </a:r>
          </a:p>
        </p:txBody>
      </p:sp>
      <p:sp>
        <p:nvSpPr>
          <p:cNvPr id="163" name="Using Neural Networks to further optimise the predic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Using Neural Networks to further optimise the predictions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Other vectorization options: Word2Vec, Glove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Our predictions are as good as the inflowing vectors 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Using more features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Trying out other features from the dataset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Polishing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Eg.: working better with directories, better logging, automated tests, documentation,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