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d8bcae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9d8bcae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9d8bcaea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9d8bcaea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d8bcaea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d8bcaea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d8bcaea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9d8bcaea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d8bcaea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d8bcaea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d8bcaea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d8bcaea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9d8bcaea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9d8bcaea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371/journal.pone.02123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2800" y="838750"/>
            <a:ext cx="7358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Reimplement and use on the</a:t>
            </a:r>
            <a:r>
              <a:rPr lang="ko" sz="4000"/>
              <a:t> code.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making images from the author code and applying log-scale to use pandas.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part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 Young Oh, Kim Min Jae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16400" y="1211450"/>
            <a:ext cx="7443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[Ongoing]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Playing the author’s code.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[To Do]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See if the author's code can extract the model and modify the code to apply the heatmap.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72000" y="191100"/>
            <a:ext cx="27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These data is preprocessed data from the author’s paper.</a:t>
            </a:r>
            <a:endParaRPr b="1"/>
          </a:p>
        </p:txBody>
      </p:sp>
      <p:sp>
        <p:nvSpPr>
          <p:cNvPr id="65" name="Google Shape;65;p15"/>
          <p:cNvSpPr txBox="1"/>
          <p:nvPr/>
        </p:nvSpPr>
        <p:spPr>
          <a:xfrm>
            <a:off x="112775" y="1941600"/>
            <a:ext cx="363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log10 is used by Trade Close and Trade Volume.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log(Pt/Pt-1) is made in the way,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array[i] - array[i-1]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0 index data is exception. So, array[0]-array[0]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125" y="366700"/>
            <a:ext cx="44005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1709575"/>
            <a:ext cx="31668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It seems that the two models were merged using tf.keras.</a:t>
            </a:r>
            <a:endParaRPr sz="15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725" y="1649352"/>
            <a:ext cx="4838700" cy="23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81600" y="-38950"/>
            <a:ext cx="412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202124"/>
                </a:solidFill>
                <a:highlight>
                  <a:srgbClr val="F8F9FA"/>
                </a:highlight>
              </a:rPr>
              <a:t>Modification of the original code</a:t>
            </a:r>
            <a:endParaRPr b="1"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8" name="Google Shape;78;p17"/>
          <p:cNvSpPr txBox="1"/>
          <p:nvPr/>
        </p:nvSpPr>
        <p:spPr>
          <a:xfrm>
            <a:off x="309875" y="543375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[CNN]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78575" y="1644675"/>
            <a:ext cx="3638100" cy="255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conv1_layer (with zero-padding)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 pooling layer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res-conv_layer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shortcut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ReLU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average_pooling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75" y="152400"/>
            <a:ext cx="3032368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/>
          <p:nvPr/>
        </p:nvSpPr>
        <p:spPr>
          <a:xfrm>
            <a:off x="1639025" y="2511225"/>
            <a:ext cx="1888200" cy="80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316350" y="2415425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3 times repeat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373875" y="4590900"/>
            <a:ext cx="23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cnn_model.summary() →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81600" y="-38950"/>
            <a:ext cx="412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02124"/>
                </a:solidFill>
                <a:highlight>
                  <a:srgbClr val="F8F9FA"/>
                </a:highlight>
              </a:rPr>
              <a:t>Modification of the original code</a:t>
            </a:r>
            <a:endParaRPr b="1"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89" name="Google Shape;89;p18"/>
          <p:cNvSpPr txBox="1"/>
          <p:nvPr/>
        </p:nvSpPr>
        <p:spPr>
          <a:xfrm>
            <a:off x="309875" y="543375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[Result]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75" y="943575"/>
            <a:ext cx="4419599" cy="22249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900" y="3350600"/>
            <a:ext cx="1304100" cy="13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00" y="3350600"/>
            <a:ext cx="1304100" cy="13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61950" y="4654700"/>
            <a:ext cx="23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F-Line Chart &amp; Volume Bar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761200" y="4654700"/>
            <a:ext cx="23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minute-by-minute(28min)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78688" y="58895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 Data:  tw_spydata_train.csv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701" y="989150"/>
            <a:ext cx="3806500" cy="186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5078688" y="2897950"/>
            <a:ext cx="36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68,800 inputs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loss: mape, rmse, rmae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171075" y="532850"/>
            <a:ext cx="24117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References</a:t>
            </a:r>
            <a:endParaRPr sz="2000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114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Kim T, Kim HY (2019) Forecasting stock prices with a feature fusion LSTM-CNN model using different representations of the same data. PLoS ONE 14(2): e0212320. </a:t>
            </a:r>
            <a:r>
              <a:rPr lang="ko" sz="1400" u="sng">
                <a:solidFill>
                  <a:schemeClr val="hlink"/>
                </a:solidFill>
                <a:hlinkClick r:id="rId3"/>
              </a:rPr>
              <a:t>https://doi.org/10.1371/journal.pone.0212320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https://github.com/luanft/lstm-cnn-model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