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9d8bcaea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9d8bcaea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9d8bcaeab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9d8bcaeab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9d8bcaeab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9d8bcaeab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9d8bcaea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9d8bcaea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9d8bcaea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9d8bcaea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9d8bcaea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9d8bcaea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i.org/10.1371/journal.pone.02123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92800" y="1109550"/>
            <a:ext cx="73584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Use AI Code</a:t>
            </a:r>
            <a:endParaRPr sz="4000"/>
          </a:p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lang="ko" sz="4000"/>
              <a:t>Training Model -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 the CNN, LSTM and CNN-LSTM fusion model and save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 part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Kim Young Oh, Kim Min Jae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50350" y="1155600"/>
            <a:ext cx="74433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[Ongoing]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Use AI code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[To Do]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Train with epoch 100 and save the model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Find how to apply the heatmap on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2614200" y="172825"/>
            <a:ext cx="363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author's code in .py has been moved to be usable in Jupyter notebooks.</a:t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675" y="963025"/>
            <a:ext cx="5549154" cy="405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057350" y="347825"/>
            <a:ext cx="31668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We made epoch = 1 models.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and passed it onto the others.</a:t>
            </a:r>
            <a:endParaRPr sz="1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525" y="1707050"/>
            <a:ext cx="63722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502325" y="392275"/>
            <a:ext cx="598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</a:t>
            </a:r>
            <a:r>
              <a:rPr lang="ko"/>
              <a:t> want to modify the code to find anomaly or make something that displays meaningful sections of the chart.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450" y="1154525"/>
            <a:ext cx="3151625" cy="26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4525"/>
            <a:ext cx="3751924" cy="26080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p17"/>
          <p:cNvSpPr txBox="1"/>
          <p:nvPr/>
        </p:nvSpPr>
        <p:spPr>
          <a:xfrm>
            <a:off x="3648550" y="4003800"/>
            <a:ext cx="534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This is the code we are trying.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But we don't know yet.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171075" y="532850"/>
            <a:ext cx="24117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References</a:t>
            </a:r>
            <a:endParaRPr sz="2000"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1146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Kim T, Kim HY (2019) Forecasting stock prices with a feature fusion LSTM-CNN model using different representations of the same data. PLoS ONE 14(2): e0212320. </a:t>
            </a:r>
            <a:r>
              <a:rPr lang="ko" sz="1400" u="sng">
                <a:solidFill>
                  <a:schemeClr val="hlink"/>
                </a:solidFill>
                <a:hlinkClick r:id="rId3"/>
              </a:rPr>
              <a:t>https://doi.org/10.1371/journal.pone.0212320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https://github.com/luanft/lstm-cnn-model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