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4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9" r:id="rId10"/>
    <p:sldId id="347" r:id="rId11"/>
    <p:sldId id="337" r:id="rId12"/>
    <p:sldId id="338" r:id="rId13"/>
    <p:sldId id="348" r:id="rId14"/>
    <p:sldId id="35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D7F92-CC83-4CD3-A8C8-46CD10B1C597}" v="101" dt="2022-12-14T17:28:16.78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276" autoAdjust="0"/>
  </p:normalViewPr>
  <p:slideViewPr>
    <p:cSldViewPr showGuides="1">
      <p:cViewPr varScale="1">
        <p:scale>
          <a:sx n="91" d="100"/>
          <a:sy n="91" d="100"/>
        </p:scale>
        <p:origin x="1296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Levant" userId="86d5d0a7-3577-44be-bc76-9d855fd994c7" providerId="ADAL" clId="{573D7F92-CC83-4CD3-A8C8-46CD10B1C597}"/>
    <pc:docChg chg="undo custSel addSld delSld modSld">
      <pc:chgData name="Boris Levant" userId="86d5d0a7-3577-44be-bc76-9d855fd994c7" providerId="ADAL" clId="{573D7F92-CC83-4CD3-A8C8-46CD10B1C597}" dt="2022-12-14T17:40:05.245" v="4568" actId="20577"/>
      <pc:docMkLst>
        <pc:docMk/>
      </pc:docMkLst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135048674" sldId="309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1134509406" sldId="310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735006859" sldId="311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847658299" sldId="313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005218810" sldId="314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670867475" sldId="315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935495637" sldId="316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535873996" sldId="317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1545117209" sldId="318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4112885608" sldId="319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1610597235" sldId="320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3982692642" sldId="321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207196302" sldId="322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914983868" sldId="323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43265537" sldId="324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361842418" sldId="325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764513891" sldId="326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485153484" sldId="327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295770430" sldId="328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151766660" sldId="329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740059146" sldId="330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38976481" sldId="331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903513558" sldId="332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3650904747" sldId="333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1436570982" sldId="334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3977848103" sldId="335"/>
        </pc:sldMkLst>
      </pc:sldChg>
      <pc:sldChg chg="modSp del mod">
        <pc:chgData name="Boris Levant" userId="86d5d0a7-3577-44be-bc76-9d855fd994c7" providerId="ADAL" clId="{573D7F92-CC83-4CD3-A8C8-46CD10B1C597}" dt="2022-12-14T17:12:08.296" v="3548" actId="47"/>
        <pc:sldMkLst>
          <pc:docMk/>
          <pc:sldMk cId="2982039895" sldId="336"/>
        </pc:sldMkLst>
        <pc:spChg chg="mod">
          <ac:chgData name="Boris Levant" userId="86d5d0a7-3577-44be-bc76-9d855fd994c7" providerId="ADAL" clId="{573D7F92-CC83-4CD3-A8C8-46CD10B1C597}" dt="2022-12-14T17:11:59.501" v="3546" actId="27636"/>
          <ac:spMkLst>
            <pc:docMk/>
            <pc:sldMk cId="2982039895" sldId="336"/>
            <ac:spMk id="3" creationId="{DA5024B2-9051-D963-930D-E54B2432A9AC}"/>
          </ac:spMkLst>
        </pc:spChg>
      </pc:sldChg>
      <pc:sldChg chg="modSp mod">
        <pc:chgData name="Boris Levant" userId="86d5d0a7-3577-44be-bc76-9d855fd994c7" providerId="ADAL" clId="{573D7F92-CC83-4CD3-A8C8-46CD10B1C597}" dt="2022-12-14T17:30:39.089" v="3661" actId="20577"/>
        <pc:sldMkLst>
          <pc:docMk/>
          <pc:sldMk cId="2774367292" sldId="337"/>
        </pc:sldMkLst>
        <pc:spChg chg="mod">
          <ac:chgData name="Boris Levant" userId="86d5d0a7-3577-44be-bc76-9d855fd994c7" providerId="ADAL" clId="{573D7F92-CC83-4CD3-A8C8-46CD10B1C597}" dt="2022-12-14T17:30:39.089" v="3661" actId="20577"/>
          <ac:spMkLst>
            <pc:docMk/>
            <pc:sldMk cId="2774367292" sldId="337"/>
            <ac:spMk id="2" creationId="{BB4228DD-0ABC-372F-3B53-1679A97E3BDF}"/>
          </ac:spMkLst>
        </pc:spChg>
      </pc:sldChg>
      <pc:sldChg chg="modTransition">
        <pc:chgData name="Boris Levant" userId="86d5d0a7-3577-44be-bc76-9d855fd994c7" providerId="ADAL" clId="{573D7F92-CC83-4CD3-A8C8-46CD10B1C597}" dt="2022-12-14T17:21:21.139" v="3554"/>
        <pc:sldMkLst>
          <pc:docMk/>
          <pc:sldMk cId="3500138866" sldId="338"/>
        </pc:sldMkLst>
      </pc:sldChg>
      <pc:sldChg chg="del">
        <pc:chgData name="Boris Levant" userId="86d5d0a7-3577-44be-bc76-9d855fd994c7" providerId="ADAL" clId="{573D7F92-CC83-4CD3-A8C8-46CD10B1C597}" dt="2022-12-14T15:44:48.705" v="3475" actId="47"/>
        <pc:sldMkLst>
          <pc:docMk/>
          <pc:sldMk cId="2917205418" sldId="339"/>
        </pc:sldMkLst>
      </pc:sldChg>
      <pc:sldChg chg="modSp new mod">
        <pc:chgData name="Boris Levant" userId="86d5d0a7-3577-44be-bc76-9d855fd994c7" providerId="ADAL" clId="{573D7F92-CC83-4CD3-A8C8-46CD10B1C597}" dt="2022-12-14T12:45:58.276" v="231" actId="20577"/>
        <pc:sldMkLst>
          <pc:docMk/>
          <pc:sldMk cId="1474150669" sldId="340"/>
        </pc:sldMkLst>
        <pc:spChg chg="mod">
          <ac:chgData name="Boris Levant" userId="86d5d0a7-3577-44be-bc76-9d855fd994c7" providerId="ADAL" clId="{573D7F92-CC83-4CD3-A8C8-46CD10B1C597}" dt="2022-12-14T12:43:58.553" v="21" actId="20577"/>
          <ac:spMkLst>
            <pc:docMk/>
            <pc:sldMk cId="1474150669" sldId="340"/>
            <ac:spMk id="2" creationId="{82BBC7CF-8D74-4238-8389-91FFA6B429BD}"/>
          </ac:spMkLst>
        </pc:spChg>
        <pc:spChg chg="mod">
          <ac:chgData name="Boris Levant" userId="86d5d0a7-3577-44be-bc76-9d855fd994c7" providerId="ADAL" clId="{573D7F92-CC83-4CD3-A8C8-46CD10B1C597}" dt="2022-12-14T12:45:58.276" v="231" actId="20577"/>
          <ac:spMkLst>
            <pc:docMk/>
            <pc:sldMk cId="1474150669" sldId="340"/>
            <ac:spMk id="3" creationId="{CBA463C1-7123-40DF-97BF-6A603AE0CEFE}"/>
          </ac:spMkLst>
        </pc:spChg>
      </pc:sldChg>
      <pc:sldChg chg="modSp add mod">
        <pc:chgData name="Boris Levant" userId="86d5d0a7-3577-44be-bc76-9d855fd994c7" providerId="ADAL" clId="{573D7F92-CC83-4CD3-A8C8-46CD10B1C597}" dt="2022-12-14T12:52:52.795" v="948" actId="20577"/>
        <pc:sldMkLst>
          <pc:docMk/>
          <pc:sldMk cId="1468609954" sldId="341"/>
        </pc:sldMkLst>
        <pc:spChg chg="mod">
          <ac:chgData name="Boris Levant" userId="86d5d0a7-3577-44be-bc76-9d855fd994c7" providerId="ADAL" clId="{573D7F92-CC83-4CD3-A8C8-46CD10B1C597}" dt="2022-12-14T12:46:10.595" v="235" actId="20577"/>
          <ac:spMkLst>
            <pc:docMk/>
            <pc:sldMk cId="1468609954" sldId="341"/>
            <ac:spMk id="2" creationId="{82BBC7CF-8D74-4238-8389-91FFA6B429BD}"/>
          </ac:spMkLst>
        </pc:spChg>
        <pc:spChg chg="mod">
          <ac:chgData name="Boris Levant" userId="86d5d0a7-3577-44be-bc76-9d855fd994c7" providerId="ADAL" clId="{573D7F92-CC83-4CD3-A8C8-46CD10B1C597}" dt="2022-12-14T12:52:52.795" v="948" actId="20577"/>
          <ac:spMkLst>
            <pc:docMk/>
            <pc:sldMk cId="1468609954" sldId="341"/>
            <ac:spMk id="3" creationId="{CBA463C1-7123-40DF-97BF-6A603AE0CEFE}"/>
          </ac:spMkLst>
        </pc:spChg>
      </pc:sldChg>
      <pc:sldChg chg="addSp delSp modSp new mod">
        <pc:chgData name="Boris Levant" userId="86d5d0a7-3577-44be-bc76-9d855fd994c7" providerId="ADAL" clId="{573D7F92-CC83-4CD3-A8C8-46CD10B1C597}" dt="2022-12-14T14:29:26.935" v="1239" actId="113"/>
        <pc:sldMkLst>
          <pc:docMk/>
          <pc:sldMk cId="2307209673" sldId="342"/>
        </pc:sldMkLst>
        <pc:spChg chg="del">
          <ac:chgData name="Boris Levant" userId="86d5d0a7-3577-44be-bc76-9d855fd994c7" providerId="ADAL" clId="{573D7F92-CC83-4CD3-A8C8-46CD10B1C597}" dt="2022-12-14T12:59:33.546" v="995" actId="478"/>
          <ac:spMkLst>
            <pc:docMk/>
            <pc:sldMk cId="2307209673" sldId="342"/>
            <ac:spMk id="2" creationId="{107750A1-18F0-4FA0-979F-D820EED45E0D}"/>
          </ac:spMkLst>
        </pc:spChg>
        <pc:spChg chg="mod">
          <ac:chgData name="Boris Levant" userId="86d5d0a7-3577-44be-bc76-9d855fd994c7" providerId="ADAL" clId="{573D7F92-CC83-4CD3-A8C8-46CD10B1C597}" dt="2022-12-14T14:29:26.935" v="1239" actId="113"/>
          <ac:spMkLst>
            <pc:docMk/>
            <pc:sldMk cId="2307209673" sldId="342"/>
            <ac:spMk id="3" creationId="{2C011967-EEB2-4CE3-A73D-EC86FF346F63}"/>
          </ac:spMkLst>
        </pc:spChg>
        <pc:picChg chg="add del mod">
          <ac:chgData name="Boris Levant" userId="86d5d0a7-3577-44be-bc76-9d855fd994c7" providerId="ADAL" clId="{573D7F92-CC83-4CD3-A8C8-46CD10B1C597}" dt="2022-12-14T13:03:51.788" v="996" actId="478"/>
          <ac:picMkLst>
            <pc:docMk/>
            <pc:sldMk cId="2307209673" sldId="342"/>
            <ac:picMk id="2050" creationId="{90FF270A-29EC-4D6B-A434-1DF39EB2640E}"/>
          </ac:picMkLst>
        </pc:picChg>
        <pc:picChg chg="add mod">
          <ac:chgData name="Boris Levant" userId="86d5d0a7-3577-44be-bc76-9d855fd994c7" providerId="ADAL" clId="{573D7F92-CC83-4CD3-A8C8-46CD10B1C597}" dt="2022-12-14T13:04:05.192" v="1000" actId="167"/>
          <ac:picMkLst>
            <pc:docMk/>
            <pc:sldMk cId="2307209673" sldId="342"/>
            <ac:picMk id="2052" creationId="{D74A4FBD-7A1B-41E2-8CC7-37173CC22C47}"/>
          </ac:picMkLst>
        </pc:picChg>
      </pc:sldChg>
      <pc:sldChg chg="addSp new del">
        <pc:chgData name="Boris Levant" userId="86d5d0a7-3577-44be-bc76-9d855fd994c7" providerId="ADAL" clId="{573D7F92-CC83-4CD3-A8C8-46CD10B1C597}" dt="2022-12-14T12:57:30.315" v="985" actId="47"/>
        <pc:sldMkLst>
          <pc:docMk/>
          <pc:sldMk cId="839309376" sldId="343"/>
        </pc:sldMkLst>
        <pc:picChg chg="add">
          <ac:chgData name="Boris Levant" userId="86d5d0a7-3577-44be-bc76-9d855fd994c7" providerId="ADAL" clId="{573D7F92-CC83-4CD3-A8C8-46CD10B1C597}" dt="2022-12-14T12:57:10.253" v="984"/>
          <ac:picMkLst>
            <pc:docMk/>
            <pc:sldMk cId="839309376" sldId="343"/>
            <ac:picMk id="1026" creationId="{6F90B03A-7684-4075-91A6-38DF1C536DB4}"/>
          </ac:picMkLst>
        </pc:picChg>
      </pc:sldChg>
      <pc:sldChg chg="addSp delSp modSp new mod modNotesTx">
        <pc:chgData name="Boris Levant" userId="86d5d0a7-3577-44be-bc76-9d855fd994c7" providerId="ADAL" clId="{573D7F92-CC83-4CD3-A8C8-46CD10B1C597}" dt="2022-12-14T17:34:43.787" v="3853" actId="20577"/>
        <pc:sldMkLst>
          <pc:docMk/>
          <pc:sldMk cId="3695012926" sldId="343"/>
        </pc:sldMkLst>
        <pc:spChg chg="mod">
          <ac:chgData name="Boris Levant" userId="86d5d0a7-3577-44be-bc76-9d855fd994c7" providerId="ADAL" clId="{573D7F92-CC83-4CD3-A8C8-46CD10B1C597}" dt="2022-12-14T14:43:35.017" v="2075" actId="1076"/>
          <ac:spMkLst>
            <pc:docMk/>
            <pc:sldMk cId="3695012926" sldId="343"/>
            <ac:spMk id="2" creationId="{53E94FEF-576F-47B6-825C-7F05004FB81B}"/>
          </ac:spMkLst>
        </pc:spChg>
        <pc:spChg chg="del mod">
          <ac:chgData name="Boris Levant" userId="86d5d0a7-3577-44be-bc76-9d855fd994c7" providerId="ADAL" clId="{573D7F92-CC83-4CD3-A8C8-46CD10B1C597}" dt="2022-12-14T14:28:44.515" v="1227" actId="478"/>
          <ac:spMkLst>
            <pc:docMk/>
            <pc:sldMk cId="3695012926" sldId="343"/>
            <ac:spMk id="3" creationId="{25B96B57-548A-4650-B430-ADBF2C205C1F}"/>
          </ac:spMkLst>
        </pc:spChg>
        <pc:picChg chg="add mod">
          <ac:chgData name="Boris Levant" userId="86d5d0a7-3577-44be-bc76-9d855fd994c7" providerId="ADAL" clId="{573D7F92-CC83-4CD3-A8C8-46CD10B1C597}" dt="2022-12-14T14:29:06.188" v="1235" actId="167"/>
          <ac:picMkLst>
            <pc:docMk/>
            <pc:sldMk cId="3695012926" sldId="343"/>
            <ac:picMk id="3074" creationId="{63795680-A5A6-48EB-8105-440EE92B4B52}"/>
          </ac:picMkLst>
        </pc:picChg>
      </pc:sldChg>
      <pc:sldChg chg="addSp delSp modSp add mod modNotesTx">
        <pc:chgData name="Boris Levant" userId="86d5d0a7-3577-44be-bc76-9d855fd994c7" providerId="ADAL" clId="{573D7F92-CC83-4CD3-A8C8-46CD10B1C597}" dt="2022-12-14T17:35:15.216" v="3943" actId="20577"/>
        <pc:sldMkLst>
          <pc:docMk/>
          <pc:sldMk cId="1683607505" sldId="344"/>
        </pc:sldMkLst>
        <pc:spChg chg="mod">
          <ac:chgData name="Boris Levant" userId="86d5d0a7-3577-44be-bc76-9d855fd994c7" providerId="ADAL" clId="{573D7F92-CC83-4CD3-A8C8-46CD10B1C597}" dt="2022-12-14T14:55:42.511" v="2172" actId="1076"/>
          <ac:spMkLst>
            <pc:docMk/>
            <pc:sldMk cId="1683607505" sldId="344"/>
            <ac:spMk id="2" creationId="{53E94FEF-576F-47B6-825C-7F05004FB81B}"/>
          </ac:spMkLst>
        </pc:spChg>
        <pc:spChg chg="del mod">
          <ac:chgData name="Boris Levant" userId="86d5d0a7-3577-44be-bc76-9d855fd994c7" providerId="ADAL" clId="{573D7F92-CC83-4CD3-A8C8-46CD10B1C597}" dt="2022-12-14T14:42:52.438" v="2039" actId="478"/>
          <ac:spMkLst>
            <pc:docMk/>
            <pc:sldMk cId="1683607505" sldId="344"/>
            <ac:spMk id="3" creationId="{25B96B57-548A-4650-B430-ADBF2C205C1F}"/>
          </ac:spMkLst>
        </pc:spChg>
        <pc:spChg chg="add del mod">
          <ac:chgData name="Boris Levant" userId="86d5d0a7-3577-44be-bc76-9d855fd994c7" providerId="ADAL" clId="{573D7F92-CC83-4CD3-A8C8-46CD10B1C597}" dt="2022-12-14T14:30:51.411" v="1246"/>
          <ac:spMkLst>
            <pc:docMk/>
            <pc:sldMk cId="1683607505" sldId="344"/>
            <ac:spMk id="4" creationId="{F0E10778-B162-4B0E-9887-C09C23BC633F}"/>
          </ac:spMkLst>
        </pc:spChg>
        <pc:spChg chg="add del mod">
          <ac:chgData name="Boris Levant" userId="86d5d0a7-3577-44be-bc76-9d855fd994c7" providerId="ADAL" clId="{573D7F92-CC83-4CD3-A8C8-46CD10B1C597}" dt="2022-12-14T14:43:03.626" v="2041" actId="478"/>
          <ac:spMkLst>
            <pc:docMk/>
            <pc:sldMk cId="1683607505" sldId="344"/>
            <ac:spMk id="6" creationId="{77395D21-A5C8-4C4E-A043-15FDAD61D42C}"/>
          </ac:spMkLst>
        </pc:spChg>
        <pc:picChg chg="add del mod">
          <ac:chgData name="Boris Levant" userId="86d5d0a7-3577-44be-bc76-9d855fd994c7" providerId="ADAL" clId="{573D7F92-CC83-4CD3-A8C8-46CD10B1C597}" dt="2022-12-14T14:55:08.221" v="2165" actId="478"/>
          <ac:picMkLst>
            <pc:docMk/>
            <pc:sldMk cId="1683607505" sldId="344"/>
            <ac:picMk id="4098" creationId="{1E6A4943-7F0A-4C3A-9486-CD8D6385B41C}"/>
          </ac:picMkLst>
        </pc:picChg>
        <pc:picChg chg="add mod">
          <ac:chgData name="Boris Levant" userId="86d5d0a7-3577-44be-bc76-9d855fd994c7" providerId="ADAL" clId="{573D7F92-CC83-4CD3-A8C8-46CD10B1C597}" dt="2022-12-14T14:55:25.335" v="2171" actId="167"/>
          <ac:picMkLst>
            <pc:docMk/>
            <pc:sldMk cId="1683607505" sldId="344"/>
            <ac:picMk id="4100" creationId="{F70E303D-A51F-49A2-A3E7-EA270CA2E794}"/>
          </ac:picMkLst>
        </pc:picChg>
      </pc:sldChg>
      <pc:sldChg chg="addSp delSp modSp new mod modNotesTx">
        <pc:chgData name="Boris Levant" userId="86d5d0a7-3577-44be-bc76-9d855fd994c7" providerId="ADAL" clId="{573D7F92-CC83-4CD3-A8C8-46CD10B1C597}" dt="2022-12-14T17:36:08.069" v="3987" actId="20577"/>
        <pc:sldMkLst>
          <pc:docMk/>
          <pc:sldMk cId="2260778171" sldId="345"/>
        </pc:sldMkLst>
        <pc:spChg chg="del">
          <ac:chgData name="Boris Levant" userId="86d5d0a7-3577-44be-bc76-9d855fd994c7" providerId="ADAL" clId="{573D7F92-CC83-4CD3-A8C8-46CD10B1C597}" dt="2022-12-14T15:17:29.852" v="2274" actId="478"/>
          <ac:spMkLst>
            <pc:docMk/>
            <pc:sldMk cId="2260778171" sldId="345"/>
            <ac:spMk id="2" creationId="{03F8AE67-65F5-4523-9128-55B65B4466A0}"/>
          </ac:spMkLst>
        </pc:spChg>
        <pc:spChg chg="del">
          <ac:chgData name="Boris Levant" userId="86d5d0a7-3577-44be-bc76-9d855fd994c7" providerId="ADAL" clId="{573D7F92-CC83-4CD3-A8C8-46CD10B1C597}" dt="2022-12-14T15:17:29.852" v="2274" actId="478"/>
          <ac:spMkLst>
            <pc:docMk/>
            <pc:sldMk cId="2260778171" sldId="345"/>
            <ac:spMk id="3" creationId="{7498D360-1012-42A9-B10A-998D6974191D}"/>
          </ac:spMkLst>
        </pc:spChg>
        <pc:spChg chg="add del mod">
          <ac:chgData name="Boris Levant" userId="86d5d0a7-3577-44be-bc76-9d855fd994c7" providerId="ADAL" clId="{573D7F92-CC83-4CD3-A8C8-46CD10B1C597}" dt="2022-12-14T15:20:57.569" v="2282"/>
          <ac:spMkLst>
            <pc:docMk/>
            <pc:sldMk cId="2260778171" sldId="345"/>
            <ac:spMk id="4" creationId="{C22C6096-82C8-4DB6-9F42-66FEA7E5E157}"/>
          </ac:spMkLst>
        </pc:spChg>
        <pc:spChg chg="add mod">
          <ac:chgData name="Boris Levant" userId="86d5d0a7-3577-44be-bc76-9d855fd994c7" providerId="ADAL" clId="{573D7F92-CC83-4CD3-A8C8-46CD10B1C597}" dt="2022-12-14T15:23:14.986" v="2308" actId="1076"/>
          <ac:spMkLst>
            <pc:docMk/>
            <pc:sldMk cId="2260778171" sldId="345"/>
            <ac:spMk id="8" creationId="{6174B03A-C3DA-4333-82C4-ED6D2EB150D0}"/>
          </ac:spMkLst>
        </pc:spChg>
        <pc:picChg chg="add del">
          <ac:chgData name="Boris Levant" userId="86d5d0a7-3577-44be-bc76-9d855fd994c7" providerId="ADAL" clId="{573D7F92-CC83-4CD3-A8C8-46CD10B1C597}" dt="2022-12-14T15:17:33.411" v="2276"/>
          <ac:picMkLst>
            <pc:docMk/>
            <pc:sldMk cId="2260778171" sldId="345"/>
            <ac:picMk id="5122" creationId="{FD8F9117-88C7-4B81-81D6-CF06827ED149}"/>
          </ac:picMkLst>
        </pc:picChg>
        <pc:picChg chg="add del">
          <ac:chgData name="Boris Levant" userId="86d5d0a7-3577-44be-bc76-9d855fd994c7" providerId="ADAL" clId="{573D7F92-CC83-4CD3-A8C8-46CD10B1C597}" dt="2022-12-14T15:21:00.089" v="2284" actId="478"/>
          <ac:picMkLst>
            <pc:docMk/>
            <pc:sldMk cId="2260778171" sldId="345"/>
            <ac:picMk id="5124" creationId="{5C65FC8C-D2A2-4116-848D-0089C86A34CD}"/>
          </ac:picMkLst>
        </pc:picChg>
        <pc:picChg chg="add mod">
          <ac:chgData name="Boris Levant" userId="86d5d0a7-3577-44be-bc76-9d855fd994c7" providerId="ADAL" clId="{573D7F92-CC83-4CD3-A8C8-46CD10B1C597}" dt="2022-12-14T15:22:47.778" v="2288" actId="1076"/>
          <ac:picMkLst>
            <pc:docMk/>
            <pc:sldMk cId="2260778171" sldId="345"/>
            <ac:picMk id="5128" creationId="{BE6A4AF4-1605-42B6-AF4B-EB7DF2B42C4B}"/>
          </ac:picMkLst>
        </pc:picChg>
      </pc:sldChg>
      <pc:sldChg chg="addSp modSp new mod modNotesTx">
        <pc:chgData name="Boris Levant" userId="86d5d0a7-3577-44be-bc76-9d855fd994c7" providerId="ADAL" clId="{573D7F92-CC83-4CD3-A8C8-46CD10B1C597}" dt="2022-12-14T15:43:26.303" v="3474" actId="20577"/>
        <pc:sldMkLst>
          <pc:docMk/>
          <pc:sldMk cId="657567949" sldId="346"/>
        </pc:sldMkLst>
        <pc:spChg chg="mod">
          <ac:chgData name="Boris Levant" userId="86d5d0a7-3577-44be-bc76-9d855fd994c7" providerId="ADAL" clId="{573D7F92-CC83-4CD3-A8C8-46CD10B1C597}" dt="2022-12-14T15:41:18.255" v="3177" actId="122"/>
          <ac:spMkLst>
            <pc:docMk/>
            <pc:sldMk cId="657567949" sldId="346"/>
            <ac:spMk id="2" creationId="{68D31931-9D17-4886-A3AC-8FB2F4693B2C}"/>
          </ac:spMkLst>
        </pc:spChg>
        <pc:picChg chg="add mod">
          <ac:chgData name="Boris Levant" userId="86d5d0a7-3577-44be-bc76-9d855fd994c7" providerId="ADAL" clId="{573D7F92-CC83-4CD3-A8C8-46CD10B1C597}" dt="2022-12-14T15:40:45.900" v="3137" actId="1076"/>
          <ac:picMkLst>
            <pc:docMk/>
            <pc:sldMk cId="657567949" sldId="346"/>
            <ac:picMk id="6146" creationId="{DF7797E2-C60A-4705-89C3-6C0F00578C4A}"/>
          </ac:picMkLst>
        </pc:picChg>
      </pc:sldChg>
      <pc:sldChg chg="addSp delSp modSp new mod modAnim modNotesTx">
        <pc:chgData name="Boris Levant" userId="86d5d0a7-3577-44be-bc76-9d855fd994c7" providerId="ADAL" clId="{573D7F92-CC83-4CD3-A8C8-46CD10B1C597}" dt="2022-12-14T17:22:47.592" v="3593" actId="20577"/>
        <pc:sldMkLst>
          <pc:docMk/>
          <pc:sldMk cId="3603169655" sldId="347"/>
        </pc:sldMkLst>
        <pc:spChg chg="del mod">
          <ac:chgData name="Boris Levant" userId="86d5d0a7-3577-44be-bc76-9d855fd994c7" providerId="ADAL" clId="{573D7F92-CC83-4CD3-A8C8-46CD10B1C597}" dt="2022-12-14T17:06:15.560" v="3496" actId="478"/>
          <ac:spMkLst>
            <pc:docMk/>
            <pc:sldMk cId="3603169655" sldId="347"/>
            <ac:spMk id="2" creationId="{6DB96434-6757-4F0B-89E3-9EE7E735035E}"/>
          </ac:spMkLst>
        </pc:spChg>
        <pc:spChg chg="mod">
          <ac:chgData name="Boris Levant" userId="86d5d0a7-3577-44be-bc76-9d855fd994c7" providerId="ADAL" clId="{573D7F92-CC83-4CD3-A8C8-46CD10B1C597}" dt="2022-12-14T17:07:46.011" v="3543" actId="122"/>
          <ac:spMkLst>
            <pc:docMk/>
            <pc:sldMk cId="3603169655" sldId="347"/>
            <ac:spMk id="3" creationId="{C3347A15-DD56-4F9A-A083-73BEF9504097}"/>
          </ac:spMkLst>
        </pc:spChg>
        <pc:spChg chg="del">
          <ac:chgData name="Boris Levant" userId="86d5d0a7-3577-44be-bc76-9d855fd994c7" providerId="ADAL" clId="{573D7F92-CC83-4CD3-A8C8-46CD10B1C597}" dt="2022-12-14T17:07:23.609" v="3525" actId="478"/>
          <ac:spMkLst>
            <pc:docMk/>
            <pc:sldMk cId="3603169655" sldId="347"/>
            <ac:spMk id="4" creationId="{C8EA5885-DEF4-4270-93BB-5B18FB139D69}"/>
          </ac:spMkLst>
        </pc:spChg>
        <pc:spChg chg="mod">
          <ac:chgData name="Boris Levant" userId="86d5d0a7-3577-44be-bc76-9d855fd994c7" providerId="ADAL" clId="{573D7F92-CC83-4CD3-A8C8-46CD10B1C597}" dt="2022-12-14T17:06:49.016" v="3523" actId="122"/>
          <ac:spMkLst>
            <pc:docMk/>
            <pc:sldMk cId="3603169655" sldId="347"/>
            <ac:spMk id="5" creationId="{177D6A6D-7A90-4A61-9743-D6D5EA38BC62}"/>
          </ac:spMkLst>
        </pc:spChg>
        <pc:spChg chg="del">
          <ac:chgData name="Boris Levant" userId="86d5d0a7-3577-44be-bc76-9d855fd994c7" providerId="ADAL" clId="{573D7F92-CC83-4CD3-A8C8-46CD10B1C597}" dt="2022-12-14T17:06:03.853" v="3492" actId="478"/>
          <ac:spMkLst>
            <pc:docMk/>
            <pc:sldMk cId="3603169655" sldId="347"/>
            <ac:spMk id="6" creationId="{4D251C0A-0F5A-45E9-A2E9-8DCF1532CFEB}"/>
          </ac:spMkLst>
        </pc:spChg>
        <pc:spChg chg="add del mod">
          <ac:chgData name="Boris Levant" userId="86d5d0a7-3577-44be-bc76-9d855fd994c7" providerId="ADAL" clId="{573D7F92-CC83-4CD3-A8C8-46CD10B1C597}" dt="2022-12-14T17:06:23.449" v="3499" actId="478"/>
          <ac:spMkLst>
            <pc:docMk/>
            <pc:sldMk cId="3603169655" sldId="347"/>
            <ac:spMk id="8" creationId="{7D4C772F-1022-4D50-B0BF-D30540FF9426}"/>
          </ac:spMkLst>
        </pc:spChg>
        <pc:spChg chg="add mod">
          <ac:chgData name="Boris Levant" userId="86d5d0a7-3577-44be-bc76-9d855fd994c7" providerId="ADAL" clId="{573D7F92-CC83-4CD3-A8C8-46CD10B1C597}" dt="2022-12-14T17:12:38.243" v="3551" actId="122"/>
          <ac:spMkLst>
            <pc:docMk/>
            <pc:sldMk cId="3603169655" sldId="347"/>
            <ac:spMk id="11" creationId="{5F8C4FD4-B640-43E5-BBE8-F23992E468E7}"/>
          </ac:spMkLst>
        </pc:spChg>
        <pc:picChg chg="add mod">
          <ac:chgData name="Boris Levant" userId="86d5d0a7-3577-44be-bc76-9d855fd994c7" providerId="ADAL" clId="{573D7F92-CC83-4CD3-A8C8-46CD10B1C597}" dt="2022-12-14T17:06:43.619" v="3521" actId="1076"/>
          <ac:picMkLst>
            <pc:docMk/>
            <pc:sldMk cId="3603169655" sldId="347"/>
            <ac:picMk id="7170" creationId="{642D79E8-5A1C-4038-9FDF-DF21ABA5187D}"/>
          </ac:picMkLst>
        </pc:picChg>
        <pc:picChg chg="add mod">
          <ac:chgData name="Boris Levant" userId="86d5d0a7-3577-44be-bc76-9d855fd994c7" providerId="ADAL" clId="{573D7F92-CC83-4CD3-A8C8-46CD10B1C597}" dt="2022-12-14T17:07:35.858" v="3531" actId="14100"/>
          <ac:picMkLst>
            <pc:docMk/>
            <pc:sldMk cId="3603169655" sldId="347"/>
            <ac:picMk id="7172" creationId="{27ED8DD2-CFAF-446C-83DA-0D9BDBB39D4E}"/>
          </ac:picMkLst>
        </pc:picChg>
      </pc:sldChg>
      <pc:sldChg chg="modSp new mod modNotesTx">
        <pc:chgData name="Boris Levant" userId="86d5d0a7-3577-44be-bc76-9d855fd994c7" providerId="ADAL" clId="{573D7F92-CC83-4CD3-A8C8-46CD10B1C597}" dt="2022-12-14T17:37:17.247" v="4163" actId="20577"/>
        <pc:sldMkLst>
          <pc:docMk/>
          <pc:sldMk cId="2797689615" sldId="348"/>
        </pc:sldMkLst>
        <pc:spChg chg="mod">
          <ac:chgData name="Boris Levant" userId="86d5d0a7-3577-44be-bc76-9d855fd994c7" providerId="ADAL" clId="{573D7F92-CC83-4CD3-A8C8-46CD10B1C597}" dt="2022-12-14T17:22:18.487" v="3591" actId="313"/>
          <ac:spMkLst>
            <pc:docMk/>
            <pc:sldMk cId="2797689615" sldId="348"/>
            <ac:spMk id="2" creationId="{6A1F0047-C95E-4BB2-BCAB-364C26114BC1}"/>
          </ac:spMkLst>
        </pc:spChg>
        <pc:spChg chg="mod">
          <ac:chgData name="Boris Levant" userId="86d5d0a7-3577-44be-bc76-9d855fd994c7" providerId="ADAL" clId="{573D7F92-CC83-4CD3-A8C8-46CD10B1C597}" dt="2022-12-14T17:21:51.108" v="3559"/>
          <ac:spMkLst>
            <pc:docMk/>
            <pc:sldMk cId="2797689615" sldId="348"/>
            <ac:spMk id="3" creationId="{F562E3D4-E1B1-44EA-A22F-253F8D4E372D}"/>
          </ac:spMkLst>
        </pc:spChg>
      </pc:sldChg>
      <pc:sldChg chg="addSp delSp modSp new mod">
        <pc:chgData name="Boris Levant" userId="86d5d0a7-3577-44be-bc76-9d855fd994c7" providerId="ADAL" clId="{573D7F92-CC83-4CD3-A8C8-46CD10B1C597}" dt="2022-12-14T17:28:38.182" v="3651" actId="122"/>
        <pc:sldMkLst>
          <pc:docMk/>
          <pc:sldMk cId="1209552138" sldId="349"/>
        </pc:sldMkLst>
        <pc:spChg chg="mod">
          <ac:chgData name="Boris Levant" userId="86d5d0a7-3577-44be-bc76-9d855fd994c7" providerId="ADAL" clId="{573D7F92-CC83-4CD3-A8C8-46CD10B1C597}" dt="2022-12-14T17:28:38.182" v="3651" actId="122"/>
          <ac:spMkLst>
            <pc:docMk/>
            <pc:sldMk cId="1209552138" sldId="349"/>
            <ac:spMk id="2" creationId="{2E63DA62-1F0C-472A-807B-B274F620E662}"/>
          </ac:spMkLst>
        </pc:spChg>
        <pc:spChg chg="add del">
          <ac:chgData name="Boris Levant" userId="86d5d0a7-3577-44be-bc76-9d855fd994c7" providerId="ADAL" clId="{573D7F92-CC83-4CD3-A8C8-46CD10B1C597}" dt="2022-12-14T17:25:02.089" v="3596"/>
          <ac:spMkLst>
            <pc:docMk/>
            <pc:sldMk cId="1209552138" sldId="349"/>
            <ac:spMk id="3" creationId="{330C390F-DC84-47AA-B660-AEEA2A173773}"/>
          </ac:spMkLst>
        </pc:spChg>
        <pc:picChg chg="add mod">
          <ac:chgData name="Boris Levant" userId="86d5d0a7-3577-44be-bc76-9d855fd994c7" providerId="ADAL" clId="{573D7F92-CC83-4CD3-A8C8-46CD10B1C597}" dt="2022-12-14T17:28:16.788" v="3602" actId="1076"/>
          <ac:picMkLst>
            <pc:docMk/>
            <pc:sldMk cId="1209552138" sldId="349"/>
            <ac:picMk id="8196" creationId="{129FD47A-F64D-4448-85C7-950FC9944AEA}"/>
          </ac:picMkLst>
        </pc:picChg>
      </pc:sldChg>
      <pc:sldChg chg="modSp add del mod">
        <pc:chgData name="Boris Levant" userId="86d5d0a7-3577-44be-bc76-9d855fd994c7" providerId="ADAL" clId="{573D7F92-CC83-4CD3-A8C8-46CD10B1C597}" dt="2022-12-14T17:21:59.866" v="3561" actId="47"/>
        <pc:sldMkLst>
          <pc:docMk/>
          <pc:sldMk cId="2971823570" sldId="349"/>
        </pc:sldMkLst>
        <pc:spChg chg="mod">
          <ac:chgData name="Boris Levant" userId="86d5d0a7-3577-44be-bc76-9d855fd994c7" providerId="ADAL" clId="{573D7F92-CC83-4CD3-A8C8-46CD10B1C597}" dt="2022-12-14T17:21:29.428" v="3556" actId="782"/>
          <ac:spMkLst>
            <pc:docMk/>
            <pc:sldMk cId="2971823570" sldId="349"/>
            <ac:spMk id="3" creationId="{DA5024B2-9051-D963-930D-E54B2432A9AC}"/>
          </ac:spMkLst>
        </pc:spChg>
      </pc:sldChg>
      <pc:sldChg chg="modSp new mod">
        <pc:chgData name="Boris Levant" userId="86d5d0a7-3577-44be-bc76-9d855fd994c7" providerId="ADAL" clId="{573D7F92-CC83-4CD3-A8C8-46CD10B1C597}" dt="2022-12-14T17:40:05.245" v="4568" actId="20577"/>
        <pc:sldMkLst>
          <pc:docMk/>
          <pc:sldMk cId="907147369" sldId="350"/>
        </pc:sldMkLst>
        <pc:spChg chg="mod">
          <ac:chgData name="Boris Levant" userId="86d5d0a7-3577-44be-bc76-9d855fd994c7" providerId="ADAL" clId="{573D7F92-CC83-4CD3-A8C8-46CD10B1C597}" dt="2022-12-14T17:37:54.903" v="4205" actId="20577"/>
          <ac:spMkLst>
            <pc:docMk/>
            <pc:sldMk cId="907147369" sldId="350"/>
            <ac:spMk id="2" creationId="{DFCAA50A-22FF-4518-A0C1-2E7CB8EAEF2C}"/>
          </ac:spMkLst>
        </pc:spChg>
        <pc:spChg chg="mod">
          <ac:chgData name="Boris Levant" userId="86d5d0a7-3577-44be-bc76-9d855fd994c7" providerId="ADAL" clId="{573D7F92-CC83-4CD3-A8C8-46CD10B1C597}" dt="2022-12-14T17:40:05.245" v="4568" actId="20577"/>
          <ac:spMkLst>
            <pc:docMk/>
            <pc:sldMk cId="907147369" sldId="350"/>
            <ac:spMk id="3" creationId="{A80421F8-1B8D-4856-9907-5CBDD20D884B}"/>
          </ac:spMkLst>
        </pc:spChg>
      </pc:sldChg>
      <pc:sldChg chg="add del">
        <pc:chgData name="Boris Levant" userId="86d5d0a7-3577-44be-bc76-9d855fd994c7" providerId="ADAL" clId="{573D7F92-CC83-4CD3-A8C8-46CD10B1C597}" dt="2022-12-14T17:21:32.090" v="3558"/>
        <pc:sldMkLst>
          <pc:docMk/>
          <pc:sldMk cId="2500505699" sldId="3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12/14/2022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Явления выходящие за рамки природных законов</a:t>
            </a:r>
          </a:p>
          <a:p>
            <a:r>
              <a:rPr lang="ru-RU" dirty="0"/>
              <a:t>Яблоко подпрыгнет вверх</a:t>
            </a:r>
          </a:p>
          <a:p>
            <a:r>
              <a:rPr lang="ru-RU" dirty="0"/>
              <a:t>Дерево причудливым образом закрутиться</a:t>
            </a:r>
          </a:p>
          <a:p>
            <a:r>
              <a:rPr lang="ru-RU" dirty="0"/>
              <a:t>Огромный камень срывается с горы и прежде чем упасть застывает в пару метрах от земли</a:t>
            </a:r>
          </a:p>
          <a:p>
            <a:endParaRPr lang="ru-RU" dirty="0"/>
          </a:p>
          <a:p>
            <a:r>
              <a:rPr lang="ru-RU" dirty="0"/>
              <a:t>Почему это не чудо: потому что не несет никакого смысла. Никак не влияет ни на кого и ни на что</a:t>
            </a:r>
          </a:p>
          <a:p>
            <a:r>
              <a:rPr lang="ru-RU" dirty="0"/>
              <a:t>Если оно повториться – назовем его совпадение. Третий раз – закономерность. Если научимся повторять это </a:t>
            </a:r>
            <a:endParaRPr lang="en-US" dirty="0"/>
          </a:p>
          <a:p>
            <a:endParaRPr lang="ru-RU" dirty="0"/>
          </a:p>
          <a:p>
            <a:r>
              <a:rPr lang="ru-RU" dirty="0"/>
              <a:t>Жидкость при охлаждении вдруг начнет расширяться ниже 4 градусов. Описали – все успокоились</a:t>
            </a:r>
          </a:p>
          <a:p>
            <a:endParaRPr lang="ru-RU" dirty="0"/>
          </a:p>
          <a:p>
            <a:r>
              <a:rPr lang="ru-RU" dirty="0"/>
              <a:t>Когда Аномалия превратиться в чудо? Когда застывшая глыба останавливается над нашей головой и застывает, то есть это явление влияет на нас, обретает смысл и раскрывает стоящий за ней замысел</a:t>
            </a:r>
          </a:p>
          <a:p>
            <a:endParaRPr lang="ru-RU" dirty="0"/>
          </a:p>
          <a:p>
            <a:r>
              <a:rPr lang="ru-RU" dirty="0"/>
              <a:t>В нашем случае аномалия: то что окна в еврейских домах остались целы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Нас окружают статистические законы: не все выигрывают в лото, погода не постоянна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Даже законы физики – микромир и статистическая физика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Маловероятные события: вероятность которых ничтожно мала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Что делает его чудом? Цель, смысл, чья-та рука которая ведет к некой цели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Кто стоит за чудесами? Некая внешняя сила – согласно мнению многих ученых, евреи называют эту силу Творец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ru-RU" dirty="0"/>
              <a:t>В нашем случае: </a:t>
            </a:r>
            <a:r>
              <a:rPr lang="ru-RU" dirty="0" err="1"/>
              <a:t>тремп</a:t>
            </a:r>
            <a:r>
              <a:rPr lang="ru-RU" dirty="0"/>
              <a:t> который взял нового репатрианта из Алеппо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всего в мире есть своя цель</a:t>
            </a:r>
          </a:p>
          <a:p>
            <a:r>
              <a:rPr lang="ru-RU" dirty="0"/>
              <a:t>У постоянства природы цель: скрыть присутствие Творца</a:t>
            </a:r>
          </a:p>
          <a:p>
            <a:r>
              <a:rPr lang="ru-RU" dirty="0"/>
              <a:t>У неожиданного чуда: раскрыть его присутствие</a:t>
            </a:r>
          </a:p>
          <a:p>
            <a:endParaRPr lang="ru-RU" dirty="0"/>
          </a:p>
          <a:p>
            <a:r>
              <a:rPr lang="ru-RU" dirty="0"/>
              <a:t>Природа в Гематрии – одно из имен Творца</a:t>
            </a:r>
          </a:p>
          <a:p>
            <a:r>
              <a:rPr lang="ru-RU" dirty="0"/>
              <a:t>Если б мы жили бы в мире где его присутствие – у нас не было б свободы выбора. Мир на иврите: </a:t>
            </a:r>
            <a:r>
              <a:rPr lang="ru-RU" dirty="0" err="1"/>
              <a:t>Олам</a:t>
            </a:r>
            <a:r>
              <a:rPr lang="ru-RU" dirty="0"/>
              <a:t> от слова сокрытие</a:t>
            </a:r>
          </a:p>
          <a:p>
            <a:r>
              <a:rPr lang="ru-RU" dirty="0"/>
              <a:t>И только иногда чудо – приоткрывает замысел природы. Чудо на иврите: Нес. Смысл – флаг. Флаг – смысл власти, водружаем флаг над захваченной территорией. Что делает Творец когда хочет проявить себя? Совершает чудо</a:t>
            </a:r>
          </a:p>
          <a:p>
            <a:endParaRPr lang="ru-RU" dirty="0"/>
          </a:p>
          <a:p>
            <a:r>
              <a:rPr lang="ru-RU" dirty="0"/>
              <a:t>Когда и для кого делают чудеса? Пробудить нас – чудо это частный урок веры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8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Машина теряет тормоза, и с последний момент останавливается на краю пропасти</a:t>
            </a:r>
          </a:p>
          <a:p>
            <a:r>
              <a:rPr lang="ru-RU" dirty="0"/>
              <a:t>Спасибо Всевышнему за чудесное спасение!</a:t>
            </a:r>
          </a:p>
          <a:p>
            <a:endParaRPr lang="ru-RU" dirty="0"/>
          </a:p>
          <a:p>
            <a:r>
              <a:rPr lang="ru-RU" dirty="0"/>
              <a:t>Подождите: а почему тормоза отказали не во дворе дома, а в путешествии по пустыне над пропастью? Кто это сделал? Почему Творец сделал это?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ru-RU" b="0" dirty="0">
              <a:solidFill>
                <a:srgbClr val="444444"/>
              </a:solidFill>
              <a:effectLst/>
              <a:latin typeface="PTSerif"/>
            </a:endParaRPr>
          </a:p>
          <a:p>
            <a:pPr algn="l" fontAlgn="base"/>
            <a:endParaRPr lang="ru-RU" b="0" dirty="0">
              <a:solidFill>
                <a:srgbClr val="444444"/>
              </a:solidFill>
              <a:effectLst/>
              <a:latin typeface="PTSerif"/>
            </a:endParaRPr>
          </a:p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«Во времена Второго Храма греческие цари издали злодейские указы, запрещающие веру Израиля, не позволяли изучать Тору и исполнять заповеди. Они грабили евреев и преследовали их, ворвались в Храм и осквернили его чистоту. Они жестоко притесняли Израиль, пока </a:t>
            </a:r>
            <a:r>
              <a:rPr lang="ru-RU" b="0" dirty="0" err="1">
                <a:solidFill>
                  <a:srgbClr val="444444"/>
                </a:solidFill>
                <a:effectLst/>
                <a:latin typeface="PTSerif"/>
              </a:rPr>
              <a:t>Вс</a:t>
            </a:r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-вышний не спас его от преследований. Тогда усилились </a:t>
            </a:r>
            <a:r>
              <a:rPr lang="ru-RU" b="0" dirty="0" err="1">
                <a:solidFill>
                  <a:srgbClr val="444444"/>
                </a:solidFill>
                <a:effectLst/>
                <a:latin typeface="PTSerif"/>
              </a:rPr>
              <a:t>Хашмонаи</a:t>
            </a:r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, семейство первосвященников, и спасли Израиль от врагов и поставили царя из священников. После этого на двести лет Израиль стал независимым — вплоть до гибели Второго Храма.</a:t>
            </a:r>
          </a:p>
          <a:p>
            <a:pPr algn="l" fontAlgn="base"/>
            <a:endParaRPr lang="ru-RU" b="0" dirty="0">
              <a:solidFill>
                <a:srgbClr val="444444"/>
              </a:solidFill>
              <a:effectLst/>
              <a:latin typeface="PTSerif"/>
            </a:endParaRPr>
          </a:p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Когда Израиль победил и уничтожил своих врагов, был двадцать пятый день месяца </a:t>
            </a:r>
            <a:r>
              <a:rPr lang="ru-RU" b="0" dirty="0" err="1">
                <a:solidFill>
                  <a:srgbClr val="444444"/>
                </a:solidFill>
                <a:effectLst/>
                <a:latin typeface="PTSerif"/>
              </a:rPr>
              <a:t>Кислев</a:t>
            </a:r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. Вступившие в Храм нашли только один кувшин чистого масла для светильника, которого могло хватить только на один день. Но оно горело в храмовых светильниках восемь дней, пока не было приготовлено новое чистое масло.» (</a:t>
            </a:r>
            <a:r>
              <a:rPr lang="ru-RU" b="0" i="1" dirty="0" err="1">
                <a:solidFill>
                  <a:srgbClr val="444444"/>
                </a:solidFill>
                <a:effectLst/>
                <a:latin typeface="inherit"/>
              </a:rPr>
              <a:t>Рамбам</a:t>
            </a:r>
            <a:r>
              <a:rPr lang="ru-RU" b="0" i="1" dirty="0">
                <a:solidFill>
                  <a:srgbClr val="444444"/>
                </a:solidFill>
                <a:effectLst/>
                <a:latin typeface="inherit"/>
              </a:rPr>
              <a:t>, «Законы Хануки»</a:t>
            </a:r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, 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Чему учит нас Ханука? Творец общается с нами постоянно, надо только внимательно присматриваться к этому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12/14/2022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Ханука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Время чудес и исполнения желаний! </a:t>
            </a:r>
          </a:p>
          <a:p>
            <a:r>
              <a:rPr lang="ru-RU" dirty="0"/>
              <a:t>др. р. </a:t>
            </a:r>
            <a:r>
              <a:rPr lang="ru-RU" dirty="0" err="1"/>
              <a:t>Боаз</a:t>
            </a:r>
            <a:r>
              <a:rPr lang="ru-RU" dirty="0"/>
              <a:t> Левант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7A15-DD56-4F9A-A083-73BEF950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311" y="533400"/>
            <a:ext cx="4973041" cy="512064"/>
          </a:xfrm>
        </p:spPr>
        <p:txBody>
          <a:bodyPr/>
          <a:lstStyle/>
          <a:p>
            <a:pPr algn="ctr"/>
            <a:r>
              <a:rPr lang="ru-RU" dirty="0"/>
              <a:t>Чудо масла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D6A6D-7A90-4A61-9743-D6D5EA38B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3282" y="533400"/>
            <a:ext cx="4973041" cy="512064"/>
          </a:xfrm>
        </p:spPr>
        <p:txBody>
          <a:bodyPr/>
          <a:lstStyle/>
          <a:p>
            <a:pPr algn="ctr"/>
            <a:r>
              <a:rPr lang="ru-RU" dirty="0"/>
              <a:t>Чудо победы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2D79E8-5A1C-4038-9FDF-DF21ABA5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1143000"/>
            <a:ext cx="561358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Ханука">
            <a:extLst>
              <a:ext uri="{FF2B5EF4-FFF2-40B4-BE49-F238E27FC236}">
                <a16:creationId xmlns:a16="http://schemas.microsoft.com/office/drawing/2014/main" id="{27ED8DD2-CFAF-446C-83DA-0D9BDBB39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143000"/>
            <a:ext cx="56540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8C4FD4-B640-43E5-BBE8-F23992E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81" y="5334000"/>
            <a:ext cx="10157354" cy="1397000"/>
          </a:xfrm>
        </p:spPr>
        <p:txBody>
          <a:bodyPr/>
          <a:lstStyle/>
          <a:p>
            <a:pPr algn="ctr"/>
            <a:r>
              <a:rPr lang="ru-RU" dirty="0"/>
              <a:t>Что такое Ханука?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03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28DD-0ABC-372F-3B53-1679A97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означает Ханука?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24B2-9051-D963-930D-E54B2432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Хану-Каф-Хей – отдыхали 25-го числа</a:t>
            </a:r>
          </a:p>
          <a:p>
            <a:pPr algn="l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algn="l" fontAlgn="base"/>
            <a:endParaRPr lang="ru-RU" b="0" dirty="0">
              <a:solidFill>
                <a:srgbClr val="444444"/>
              </a:solidFill>
              <a:effectLst/>
              <a:latin typeface="PTSerif"/>
            </a:endParaRPr>
          </a:p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Ханука – ханукат ха мисбеах</a:t>
            </a:r>
            <a:endParaRPr lang="ru-RU" b="0" dirty="0">
              <a:solidFill>
                <a:srgbClr val="444444"/>
              </a:solidFill>
              <a:effectLst/>
              <a:latin typeface="PTSerif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743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28DD-0ABC-372F-3B53-1679A97E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Хинух – Воспитание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24B2-9051-D963-930D-E54B2432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base"/>
            <a:r>
              <a:rPr lang="he-IL" b="0" i="0" dirty="0">
                <a:solidFill>
                  <a:srgbClr val="07425F"/>
                </a:solidFill>
                <a:effectLst/>
                <a:latin typeface="FbTypoPas"/>
              </a:rPr>
              <a:t>בשעה שאברהם אבינו שומע שהאחיין שלו לוט נחטף ע"י ארבעה מלכים, הוא מחליט לצאת למלחמה נגדם. התורה מתארת את הארגון של אברהם למלחמה (בראשית יד, ד): </a:t>
            </a:r>
            <a:br>
              <a:rPr lang="he-IL" dirty="0"/>
            </a:br>
            <a:endParaRPr lang="he-IL" dirty="0"/>
          </a:p>
          <a:p>
            <a:pPr algn="r" rtl="1" fontAlgn="base"/>
            <a:r>
              <a:rPr lang="he-IL" b="0" i="0" dirty="0">
                <a:solidFill>
                  <a:srgbClr val="07425F"/>
                </a:solidFill>
                <a:effectLst/>
                <a:latin typeface="FbTypoPas"/>
              </a:rPr>
              <a:t>"וַיִּשְׁמַע אַבְרָם כִּי נִשְׁבָּה אָחִיו וַיָּרֶק אֶת חֲנִיכָיו יְלִידֵי בֵיתוֹ שְׁמֹנָה עָשָׂר וּשְׁלֹשׁ מֵאוֹת וַיִּרְדֹּף עַד דָּן".</a:t>
            </a:r>
            <a:br>
              <a:rPr lang="he-IL" dirty="0"/>
            </a:br>
            <a:endParaRPr lang="he-IL" dirty="0"/>
          </a:p>
          <a:p>
            <a:pPr algn="r" rtl="1" fontAlgn="base"/>
            <a:r>
              <a:rPr lang="he-IL" b="0" i="0" dirty="0">
                <a:solidFill>
                  <a:srgbClr val="07425F"/>
                </a:solidFill>
                <a:effectLst/>
                <a:latin typeface="FbTypoPas"/>
              </a:rPr>
              <a:t>המילה חניכיו היא מילה יחידאית בכל התורה. רש"י על הפסוק מבאר לנו את משמעותה: "חניכיו - חנכו כתיב, זה אליעזר שחנכו למצות, והוא לשון התחלת כניסת האדם או כלי לאומנות שהוא עתיד לעמוד בה, וכן (משלי כב ו) "חנוך לנער", (במדבר ז יא) "חנכת המזבח", (תהלים ל א) "חנכת הבית"."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0013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0047-C95E-4BB2-BCAB-364C2611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Ханука – </a:t>
            </a:r>
            <a:r>
              <a:rPr lang="ru-RU" dirty="0" err="1"/>
              <a:t>Хинух</a:t>
            </a:r>
            <a:r>
              <a:rPr lang="ru-RU" dirty="0"/>
              <a:t> – «Воспитание»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E3D4-E1B1-44EA-A22F-253F8D4E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А (само слово) означает начальную стадию введения человека или орудия в то действие, которое ему предстоит совершать. И подобно этому «наставляй (“</a:t>
            </a:r>
            <a:r>
              <a:rPr lang="ru-RU" i="1" dirty="0" err="1"/>
              <a:t>ханох</a:t>
            </a:r>
            <a:r>
              <a:rPr lang="ru-RU" i="1" dirty="0"/>
              <a:t>”) отрока» [Притчи 22, 6], и «освящение (“</a:t>
            </a:r>
            <a:r>
              <a:rPr lang="ru-RU" i="1" dirty="0" err="1"/>
              <a:t>ханукат</a:t>
            </a:r>
            <a:r>
              <a:rPr lang="ru-RU" i="1" dirty="0"/>
              <a:t>”) жертвенника» [В пустыне 7, 84], и «освящение дома» [Псалмы 30, 1]. А на французском языке это называется </a:t>
            </a:r>
            <a:r>
              <a:rPr lang="ru-RU" i="1" dirty="0" err="1"/>
              <a:t>insegnier</a:t>
            </a:r>
            <a:r>
              <a:rPr lang="ru-RU" i="1" dirty="0"/>
              <a:t>, наставлять.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A50A-22FF-4518-A0C1-2E7CB8EA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Ханука – время чудес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21F8-1B8D-4856-9907-5CBDD20D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Время когда мы должны напомнить себе о двух видах чудес которые происходят с нами</a:t>
            </a:r>
          </a:p>
          <a:p>
            <a:r>
              <a:rPr lang="ru-RU" dirty="0"/>
              <a:t>Открытые чудеса – открывают нам Творца и позволяют увидеть его и в постоянстве природных законов</a:t>
            </a:r>
          </a:p>
          <a:p>
            <a:r>
              <a:rPr lang="ru-RU" dirty="0"/>
              <a:t>Творец хранит свой народ в тьме изгнания</a:t>
            </a:r>
          </a:p>
          <a:p>
            <a:r>
              <a:rPr lang="ru-RU" dirty="0"/>
              <a:t>Проявляя самоотверженность евреи могут надеяться на чудеса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C7CF-8D74-4238-8389-91FFA6B4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Ханукальное</a:t>
            </a:r>
            <a:r>
              <a:rPr lang="ru-RU" dirty="0"/>
              <a:t> чудо!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63C1-7123-40DF-97BF-6A603AE0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Ханукальное</a:t>
            </a:r>
            <a:r>
              <a:rPr lang="ru-RU" dirty="0"/>
              <a:t> чудо евреев Алеппо</a:t>
            </a:r>
          </a:p>
          <a:p>
            <a:pPr lvl="1"/>
            <a:r>
              <a:rPr lang="ru-RU" dirty="0"/>
              <a:t>В один дождливый день на возвращавшийся с работы Давид </a:t>
            </a:r>
            <a:r>
              <a:rPr lang="ru-RU" dirty="0" err="1"/>
              <a:t>Иври</a:t>
            </a:r>
            <a:r>
              <a:rPr lang="ru-RU" dirty="0"/>
              <a:t> остановил свою машину на иерусалимской </a:t>
            </a:r>
            <a:r>
              <a:rPr lang="ru-RU" dirty="0" err="1"/>
              <a:t>тремпиаде</a:t>
            </a:r>
            <a:r>
              <a:rPr lang="ru-RU" dirty="0"/>
              <a:t> и подобрал мальчика….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C7CF-8D74-4238-8389-91FFA6B4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Ханукальное</a:t>
            </a:r>
            <a:r>
              <a:rPr lang="ru-RU" dirty="0"/>
              <a:t> чудо?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63C1-7123-40DF-97BF-6A603AE0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объясняется просто: перепрыгнем во времени</a:t>
            </a:r>
          </a:p>
          <a:p>
            <a:pPr lvl="1"/>
            <a:r>
              <a:rPr lang="ru-RU" dirty="0"/>
              <a:t>Много лет назад Давид </a:t>
            </a:r>
            <a:r>
              <a:rPr lang="ru-RU" dirty="0" err="1"/>
              <a:t>Иври</a:t>
            </a:r>
            <a:r>
              <a:rPr lang="ru-RU" dirty="0"/>
              <a:t> командовал операцией по применению оригинального средства устрашения – пролет вдоль главной улицы города Алеппо на низкой высоте и сверхзвуковой скорости</a:t>
            </a:r>
          </a:p>
          <a:p>
            <a:pPr lvl="2"/>
            <a:r>
              <a:rPr lang="ru-RU" dirty="0"/>
              <a:t>Такой полет создает громкий хлопок</a:t>
            </a:r>
          </a:p>
          <a:p>
            <a:pPr lvl="2"/>
            <a:r>
              <a:rPr lang="ru-RU" dirty="0"/>
              <a:t>Перестарались – ударная волна была сильней запланированного и все стекла на главной улице </a:t>
            </a:r>
            <a:r>
              <a:rPr lang="ru-RU" dirty="0" err="1"/>
              <a:t>повылетали</a:t>
            </a:r>
            <a:r>
              <a:rPr lang="ru-RU" dirty="0"/>
              <a:t>…. Но не у всех</a:t>
            </a:r>
          </a:p>
          <a:p>
            <a:pPr lvl="1"/>
            <a:r>
              <a:rPr lang="ru-RU" dirty="0"/>
              <a:t>Несколько сот лет назад один из правителей Алеппо издал указ запрещающий евреям торговать на главной улице города</a:t>
            </a:r>
          </a:p>
          <a:p>
            <a:pPr lvl="1"/>
            <a:r>
              <a:rPr lang="ru-RU" dirty="0"/>
              <a:t>Решение – окна магазинов будут выходить в переулки – перпендикулярно главной улице</a:t>
            </a:r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74A4FBD-7A1B-41E2-8CC7-37173CC2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9" y="304800"/>
            <a:ext cx="1165142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1967-EEB2-4CE3-A73D-EC86FF34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35" y="762000"/>
            <a:ext cx="10538354" cy="274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800" b="1" dirty="0">
                <a:solidFill>
                  <a:schemeClr val="bg1">
                    <a:lumMod val="95000"/>
                  </a:schemeClr>
                </a:solidFill>
              </a:rPr>
              <a:t>Чудо или Случайность?</a:t>
            </a:r>
            <a:endParaRPr lang="en-US" sz="8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номалия.">
            <a:extLst>
              <a:ext uri="{FF2B5EF4-FFF2-40B4-BE49-F238E27FC236}">
                <a16:creationId xmlns:a16="http://schemas.microsoft.com/office/drawing/2014/main" id="{63795680-A5A6-48EB-8105-440EE92B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59" y="141830"/>
            <a:ext cx="9852553" cy="65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94FEF-576F-47B6-825C-7F05004F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59" y="5181600"/>
            <a:ext cx="10157354" cy="13970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Удивительные Явления: Аномалия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1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ree illustrations of Cube">
            <a:extLst>
              <a:ext uri="{FF2B5EF4-FFF2-40B4-BE49-F238E27FC236}">
                <a16:creationId xmlns:a16="http://schemas.microsoft.com/office/drawing/2014/main" id="{F70E303D-A51F-49A2-A3E7-EA270CA2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8" y="190500"/>
            <a:ext cx="1151466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94FEF-576F-47B6-825C-7F05004F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10157354" cy="13970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Редкие События: Случайность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Бесплатное векторное изображение Театральная маска комедии и трагедии изолирована на синем фоне занавеса">
            <a:extLst>
              <a:ext uri="{FF2B5EF4-FFF2-40B4-BE49-F238E27FC236}">
                <a16:creationId xmlns:a16="http://schemas.microsoft.com/office/drawing/2014/main" id="{BE6A4AF4-1605-42B6-AF4B-EB7DF2B4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533400"/>
            <a:ext cx="11582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74B03A-C3DA-4333-82C4-ED6D2EB1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4927600"/>
            <a:ext cx="10157354" cy="1397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Зачем нужно чудо?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машина у обрыва">
            <a:extLst>
              <a:ext uri="{FF2B5EF4-FFF2-40B4-BE49-F238E27FC236}">
                <a16:creationId xmlns:a16="http://schemas.microsoft.com/office/drawing/2014/main" id="{DF7797E2-C60A-4705-89C3-6C0F00578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91" y="95671"/>
            <a:ext cx="10666651" cy="66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31931-9D17-4886-A3AC-8FB2F469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80" y="5029200"/>
            <a:ext cx="10157354" cy="1397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Для кого совершаются чудеса?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DA62-1F0C-472A-807B-B274F620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Греки и Евреи: Начало Противостояния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29FD47A-F64D-4448-85C7-950FC994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75" y="1676400"/>
            <a:ext cx="6769074" cy="479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18286</TotalTime>
  <Words>957</Words>
  <Application>Microsoft Office PowerPoint</Application>
  <PresentationFormat>Custom</PresentationFormat>
  <Paragraphs>92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FbTypoPas</vt:lpstr>
      <vt:lpstr>inherit</vt:lpstr>
      <vt:lpstr>PTSerif</vt:lpstr>
      <vt:lpstr>Books 16x9</vt:lpstr>
      <vt:lpstr>Ханука</vt:lpstr>
      <vt:lpstr>Ханукальное чудо!</vt:lpstr>
      <vt:lpstr>Ханукальное чудо?</vt:lpstr>
      <vt:lpstr>PowerPoint Presentation</vt:lpstr>
      <vt:lpstr>Удивительные Явления: Аномалия</vt:lpstr>
      <vt:lpstr>Редкие События: Случайность</vt:lpstr>
      <vt:lpstr>Зачем нужно чудо?</vt:lpstr>
      <vt:lpstr>Для кого совершаются чудеса?</vt:lpstr>
      <vt:lpstr>Греки и Евреи: Начало Противостояния</vt:lpstr>
      <vt:lpstr>Что такое Ханука?</vt:lpstr>
      <vt:lpstr>Что означает Ханука?</vt:lpstr>
      <vt:lpstr>Хинух – Воспитание </vt:lpstr>
      <vt:lpstr>Ханука – Хинух – «Воспитание»</vt:lpstr>
      <vt:lpstr>Ханука – время чудес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Качеств Милосердия</dc:title>
  <dc:creator>Boris Levant</dc:creator>
  <cp:lastModifiedBy>Boris Levant</cp:lastModifiedBy>
  <cp:revision>28</cp:revision>
  <dcterms:created xsi:type="dcterms:W3CDTF">2022-09-29T20:12:07Z</dcterms:created>
  <dcterms:modified xsi:type="dcterms:W3CDTF">2022-12-18T09:27:35Z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