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4" r:id="rId2"/>
    <p:sldId id="363" r:id="rId3"/>
    <p:sldId id="364" r:id="rId4"/>
    <p:sldId id="353" r:id="rId5"/>
    <p:sldId id="356" r:id="rId6"/>
    <p:sldId id="354" r:id="rId7"/>
    <p:sldId id="342" r:id="rId8"/>
    <p:sldId id="359" r:id="rId9"/>
    <p:sldId id="358" r:id="rId10"/>
    <p:sldId id="360" r:id="rId11"/>
    <p:sldId id="362" r:id="rId12"/>
    <p:sldId id="3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724" autoAdjust="0"/>
  </p:normalViewPr>
  <p:slideViewPr>
    <p:cSldViewPr showGuides="1">
      <p:cViewPr varScale="1">
        <p:scale>
          <a:sx n="82" d="100"/>
          <a:sy n="82" d="100"/>
        </p:scale>
        <p:origin x="720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5/9/2023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Жил на свете плотник Шимон, строил замечательные дома, люди стояли к нему в очереди</a:t>
            </a:r>
          </a:p>
          <a:p>
            <a:endParaRPr lang="ru-RU" dirty="0"/>
          </a:p>
          <a:p>
            <a:r>
              <a:rPr lang="ru-RU" dirty="0"/>
              <a:t>После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391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תעשיה.....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AI</a:t>
            </a:r>
            <a:r>
              <a:rPr lang="he-IL" dirty="0"/>
              <a:t> – חיפוש אחרי בן אדם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1911 год, дело Менделя Бейлиса</a:t>
            </a:r>
          </a:p>
          <a:p>
            <a:r>
              <a:rPr lang="ru-RU" dirty="0"/>
              <a:t>Убийство христианского мальчика</a:t>
            </a:r>
          </a:p>
          <a:p>
            <a:endParaRPr lang="ru-RU" dirty="0"/>
          </a:p>
          <a:p>
            <a:r>
              <a:rPr lang="ru-RU" dirty="0"/>
              <a:t>«Вы называетесь Адам, но идолополконники не называются Адам» (Баба-Мециа)</a:t>
            </a:r>
          </a:p>
          <a:p>
            <a:r>
              <a:rPr lang="ru-RU" dirty="0"/>
              <a:t>Адам – это термин который обоначает как единого человека так и общность людей. Евреи ощущают себя единым организмом. Когда Бейлиса обвиняют в убийстве говорят – евреи убили мальчика. Когда судят Бейиса, еврейский мир переживает в НЙ и Париже. В чем смысл? </a:t>
            </a:r>
            <a:endParaRPr lang="en-IL" dirty="0"/>
          </a:p>
          <a:p>
            <a:endParaRPr lang="ru-RU" dirty="0"/>
          </a:p>
          <a:p>
            <a:r>
              <a:rPr lang="ru-RU" dirty="0"/>
              <a:t>Адвокат Оскар Грузенберг</a:t>
            </a:r>
          </a:p>
          <a:p>
            <a:r>
              <a:rPr lang="ru-RU" dirty="0"/>
              <a:t>Ответ рава Меир Шапиро из Люблина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74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תעשיה.....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AI</a:t>
            </a:r>
            <a:r>
              <a:rPr lang="he-IL" dirty="0"/>
              <a:t> – חיפוש אחרי בן אדם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Народы мира – только то что мы понимаем</a:t>
            </a:r>
          </a:p>
          <a:p>
            <a:endParaRPr lang="ru-RU" dirty="0"/>
          </a:p>
          <a:p>
            <a:r>
              <a:rPr lang="ru-RU" dirty="0"/>
              <a:t>Евреи – разговор. Разговор – соединение высшей части человека и низшей</a:t>
            </a:r>
          </a:p>
          <a:p>
            <a:endParaRPr lang="ru-RU" dirty="0"/>
          </a:p>
          <a:p>
            <a:r>
              <a:rPr lang="ru-RU" dirty="0"/>
              <a:t>Шея – место разговора. Слова – отрезать разговор на слова</a:t>
            </a:r>
          </a:p>
          <a:p>
            <a:endParaRPr lang="ru-RU" dirty="0"/>
          </a:p>
          <a:p>
            <a:r>
              <a:rPr lang="ru-RU" dirty="0"/>
              <a:t>Шея – соединение духовных мыслей и физического тела</a:t>
            </a:r>
          </a:p>
          <a:p>
            <a:endParaRPr lang="ru-RU" dirty="0"/>
          </a:p>
          <a:p>
            <a:r>
              <a:rPr lang="ru-RU" dirty="0"/>
              <a:t>Шея – притча на Храм (Йосеф плакал на шее Биньямина – о двух Храмах которые будут разрушены)</a:t>
            </a:r>
          </a:p>
          <a:p>
            <a:endParaRPr lang="ru-RU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097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меньше времени и больше есть?</a:t>
            </a:r>
          </a:p>
          <a:p>
            <a:endParaRPr lang="ru-RU" dirty="0"/>
          </a:p>
          <a:p>
            <a:r>
              <a:rPr lang="ru-RU" dirty="0"/>
              <a:t>Рассказ в 107 главе </a:t>
            </a:r>
            <a:r>
              <a:rPr lang="ru-RU" dirty="0" err="1"/>
              <a:t>Техилим</a:t>
            </a:r>
            <a:endParaRPr lang="ru-RU" dirty="0"/>
          </a:p>
          <a:p>
            <a:endParaRPr lang="ru-RU" dirty="0"/>
          </a:p>
          <a:p>
            <a:r>
              <a:rPr lang="ru-RU" dirty="0"/>
              <a:t>4 раза упоминается что надо благодарить и рассказать всем остальным</a:t>
            </a:r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761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Мицраим</a:t>
            </a:r>
            <a:r>
              <a:rPr lang="ru-RU" dirty="0"/>
              <a:t> – начинается с открытой Мем, заканчивается Мем закрытой</a:t>
            </a:r>
          </a:p>
          <a:p>
            <a:endParaRPr lang="ru-RU" dirty="0"/>
          </a:p>
          <a:p>
            <a:r>
              <a:rPr lang="ru-RU" dirty="0"/>
              <a:t>4 стакана вина – против 4 кто должен благодарить</a:t>
            </a:r>
          </a:p>
          <a:p>
            <a:endParaRPr lang="ru-RU" dirty="0"/>
          </a:p>
          <a:p>
            <a:endParaRPr lang="ru-RU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360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</a:t>
            </a:r>
            <a:r>
              <a:rPr lang="ru-RU" dirty="0" err="1"/>
              <a:t>рава</a:t>
            </a:r>
            <a:r>
              <a:rPr lang="ru-RU" dirty="0"/>
              <a:t> Поварского который боялся поменять обратно фамилию – боялся что русские придут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025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5/9/2023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Счет Омера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Лестница личностного роста</a:t>
            </a:r>
          </a:p>
          <a:p>
            <a:r>
              <a:rPr lang="ru-RU" dirty="0"/>
              <a:t>др. р. </a:t>
            </a:r>
            <a:r>
              <a:rPr lang="ru-RU" dirty="0" err="1"/>
              <a:t>Боаз</a:t>
            </a:r>
            <a:r>
              <a:rPr lang="ru-RU" dirty="0"/>
              <a:t> Левант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Благодарственное Жертва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dirty="0">
                <a:solidFill>
                  <a:srgbClr val="444444"/>
                </a:solidFill>
                <a:latin typeface="PTSerif"/>
              </a:rPr>
              <a:t>Четверо приносят жертву благодарности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Пересекающие пустыню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Переходящие через море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Освобожденные из тюрьмы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Больные которые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выздровили</a:t>
            </a:r>
            <a:endParaRPr lang="ru-RU" dirty="0">
              <a:solidFill>
                <a:srgbClr val="444444"/>
              </a:solidFill>
              <a:latin typeface="PTSerif"/>
            </a:endParaRPr>
          </a:p>
          <a:p>
            <a:pPr lvl="1" fontAlgn="base"/>
            <a:endParaRPr lang="ru-RU" dirty="0">
              <a:solidFill>
                <a:srgbClr val="444444"/>
              </a:solidFill>
              <a:latin typeface="PTSerif"/>
            </a:endParaRPr>
          </a:p>
          <a:p>
            <a:pPr algn="l" fontAlgn="base"/>
            <a:r>
              <a:rPr lang="ru-RU" dirty="0">
                <a:solidFill>
                  <a:srgbClr val="444444"/>
                </a:solidFill>
                <a:latin typeface="PTSerif"/>
              </a:rPr>
              <a:t>Все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Шламим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– едят два дня</a:t>
            </a:r>
          </a:p>
          <a:p>
            <a:pPr algn="l"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Тодот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– один день, и еще надо 40 хлебов</a:t>
            </a:r>
          </a:p>
        </p:txBody>
      </p:sp>
    </p:spTree>
    <p:extLst>
      <p:ext uri="{BB962C8B-B14F-4D97-AF65-F5344CB8AC3E}">
        <p14:creationId xmlns:p14="http://schemas.microsoft.com/office/powerpoint/2010/main" val="319092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Благодарственное Жертва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Все это было при выходе из Египта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Поэтому рассказ о Выходе – это основная заповедь в этот день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Рассказ а не просто упоминание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Поэтому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Хагада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состоит из стихов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Бикурим</a:t>
            </a:r>
            <a:endParaRPr lang="ru-RU" dirty="0">
              <a:solidFill>
                <a:srgbClr val="444444"/>
              </a:solidFill>
              <a:latin typeface="PTSerif"/>
            </a:endParaRP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Почему не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Шмот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?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Весь Песах: видеть как будто мы уже выходим из Египта (личного)</a:t>
            </a:r>
          </a:p>
          <a:p>
            <a:pPr fontAlgn="base"/>
            <a:endParaRPr lang="ru-RU" dirty="0">
              <a:solidFill>
                <a:srgbClr val="444444"/>
              </a:solidFill>
              <a:latin typeface="PTSerif"/>
            </a:endParaRPr>
          </a:p>
        </p:txBody>
      </p:sp>
    </p:spTree>
    <p:extLst>
      <p:ext uri="{BB962C8B-B14F-4D97-AF65-F5344CB8AC3E}">
        <p14:creationId xmlns:p14="http://schemas.microsoft.com/office/powerpoint/2010/main" val="321163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Благодарственное Жертва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Седьмой день Песаха: окончательное избавление</a:t>
            </a:r>
          </a:p>
          <a:p>
            <a:pPr lvl="1"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Афтара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– про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машиаха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(</a:t>
            </a:r>
            <a:r>
              <a:rPr lang="he-IL" dirty="0">
                <a:solidFill>
                  <a:srgbClr val="444444"/>
                </a:solidFill>
                <a:latin typeface="PTSerif"/>
              </a:rPr>
              <a:t>מגדול ישועות מלכו</a:t>
            </a:r>
            <a:r>
              <a:rPr lang="en-US" dirty="0">
                <a:solidFill>
                  <a:srgbClr val="444444"/>
                </a:solidFill>
                <a:latin typeface="PTSerif"/>
              </a:rPr>
              <a:t>)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Аз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яшир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Моше (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Раши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: отсюда мы учим что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тхият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ха метим из Торы)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….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По простому понять: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15 Нисана с утра мы вышли телом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7-го Песаха вышли духовно – окончательно</a:t>
            </a:r>
          </a:p>
          <a:p>
            <a:pPr lvl="1" fontAlgn="base"/>
            <a:endParaRPr lang="ru-RU" dirty="0">
              <a:solidFill>
                <a:srgbClr val="444444"/>
              </a:solidFill>
              <a:latin typeface="PTSerif"/>
            </a:endParaRPr>
          </a:p>
          <a:p>
            <a:pPr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Минхагим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:</a:t>
            </a:r>
          </a:p>
          <a:p>
            <a:pPr lvl="1"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Мимуна</a:t>
            </a:r>
            <a:endParaRPr lang="ru-RU" dirty="0">
              <a:solidFill>
                <a:srgbClr val="444444"/>
              </a:solidFill>
              <a:latin typeface="PTSerif"/>
            </a:endParaRP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Третья трапеза</a:t>
            </a:r>
          </a:p>
          <a:p>
            <a:pPr lvl="1" fontAlgn="base"/>
            <a:endParaRPr lang="ru-RU" dirty="0">
              <a:solidFill>
                <a:srgbClr val="444444"/>
              </a:solidFill>
              <a:latin typeface="PTSerif"/>
            </a:endParaRPr>
          </a:p>
        </p:txBody>
      </p:sp>
    </p:spTree>
    <p:extLst>
      <p:ext uri="{BB962C8B-B14F-4D97-AF65-F5344CB8AC3E}">
        <p14:creationId xmlns:p14="http://schemas.microsoft.com/office/powerpoint/2010/main" val="14132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5DE88B-5A65-32AF-B227-7C2F9746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Строим Дом</a:t>
            </a:r>
            <a:endParaRPr lang="en-IL" dirty="0"/>
          </a:p>
        </p:txBody>
      </p:sp>
      <p:pic>
        <p:nvPicPr>
          <p:cNvPr id="1026" name="Picture 2" descr="Плотничные и столярные работы в Барселоне | Компания BCN Dream House">
            <a:extLst>
              <a:ext uri="{FF2B5EF4-FFF2-40B4-BE49-F238E27FC236}">
                <a16:creationId xmlns:a16="http://schemas.microsoft.com/office/drawing/2014/main" id="{D2148589-66E9-AE1A-CC5D-64443198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" y="172528"/>
            <a:ext cx="11506200" cy="65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5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1488A0-8D19-8EEB-113D-D1C3A6BA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7C054F-AEA4-5A84-12DC-8A614597A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2054" name="Picture 6" descr="Бригада плотников, отделка домов из дерева, каркасные дома, каркасник,  каркасный дом своими руками, строим каркасный дом">
            <a:extLst>
              <a:ext uri="{FF2B5EF4-FFF2-40B4-BE49-F238E27FC236}">
                <a16:creationId xmlns:a16="http://schemas.microsoft.com/office/drawing/2014/main" id="{808AC777-D20F-EAFB-156E-78B80DB28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164592"/>
            <a:ext cx="11734800" cy="652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5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tificial intelligence vs human intelligence in healthcare">
            <a:extLst>
              <a:ext uri="{FF2B5EF4-FFF2-40B4-BE49-F238E27FC236}">
                <a16:creationId xmlns:a16="http://schemas.microsoft.com/office/drawing/2014/main" id="{56BE6C4C-72F1-4246-93E0-D540FFA2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0" y="46463"/>
            <a:ext cx="11083444" cy="676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8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D610-B369-E93D-E80D-86E18709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Дело Бейлиса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A181-484E-A812-FC6C-EB7086C0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Адам?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158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fographic – The 9 Types of Human Intelligence by Howard Gardner |  Inteligências múltiplas, Teoria das inteligências múltiplas, Inteligência  múltipla">
            <a:extLst>
              <a:ext uri="{FF2B5EF4-FFF2-40B4-BE49-F238E27FC236}">
                <a16:creationId xmlns:a16="http://schemas.microsoft.com/office/drawing/2014/main" id="{C26DF397-B2B8-484C-AD49-E2EC75B7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66765"/>
            <a:ext cx="6734174" cy="672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903F-F09C-1D33-6D9C-154D23AC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Человек: Две Противоположности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B92B-BC4D-8599-F699-2AFDCE74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900903" cy="44704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Адам – адаме ле эльон – буду похож на Всевышнего</a:t>
            </a:r>
          </a:p>
          <a:p>
            <a:endParaRPr lang="ru-RU" dirty="0"/>
          </a:p>
          <a:p>
            <a:r>
              <a:rPr lang="ru-RU" dirty="0"/>
              <a:t>Создан последним – как цель Творения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19DFF-2CB6-1732-CB52-0032E899094F}"/>
              </a:ext>
            </a:extLst>
          </p:cNvPr>
          <p:cNvSpPr txBox="1">
            <a:spLocks/>
          </p:cNvSpPr>
          <p:nvPr/>
        </p:nvSpPr>
        <p:spPr>
          <a:xfrm>
            <a:off x="6373760" y="1707376"/>
            <a:ext cx="4900903" cy="44704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Адама – создан из праха земли</a:t>
            </a:r>
          </a:p>
          <a:p>
            <a:endParaRPr lang="ru-RU" dirty="0"/>
          </a:p>
          <a:p>
            <a:r>
              <a:rPr lang="ru-RU" dirty="0"/>
              <a:t>Последним – даже муравей был здесь до тебя</a:t>
            </a:r>
          </a:p>
        </p:txBody>
      </p:sp>
    </p:spTree>
    <p:extLst>
      <p:ext uri="{BB962C8B-B14F-4D97-AF65-F5344CB8AC3E}">
        <p14:creationId xmlns:p14="http://schemas.microsoft.com/office/powerpoint/2010/main" val="26019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Человек?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Народы мира: человек разумный</a:t>
            </a:r>
          </a:p>
          <a:p>
            <a:pPr algn="l" fontAlgn="base"/>
            <a:endParaRPr lang="ru-RU" dirty="0">
              <a:solidFill>
                <a:srgbClr val="444444"/>
              </a:solidFill>
              <a:latin typeface="PTSerif"/>
            </a:endParaRPr>
          </a:p>
          <a:p>
            <a:pPr algn="l" fontAlgn="base"/>
            <a:r>
              <a:rPr lang="ru-RU" dirty="0">
                <a:solidFill>
                  <a:srgbClr val="444444"/>
                </a:solidFill>
                <a:latin typeface="PTSerif"/>
              </a:rPr>
              <a:t>Евреи: человек разговаривающий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757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Восхваление Всевышнего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Прости нас, Отец наш, ибо мы грешили, помилуй нас, Царь наш, ибо мы совершали проступки. Ибо Ты милуешь и прощаешь. Благословен Ты, Господь, великий в милосердии и прощении!</a:t>
            </a:r>
          </a:p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Взгляни на бедствия наши и веди битву нашу, и избавь нас в скором времени ради Имени Твоего, ибо Ты могущественный избавитель. Благословен Ты, Господь, Избавитель Израиля!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PTSerif"/>
              </a:rPr>
              <a:t>Исцеляй нас, Господь, и мы исцелимся, спасай нас, и спасемся, ибо Ты — наша хвала. И принеси полное исцеление нашим ранам, ибо Ты, Бог, Царь, — целитель верный и милосердный. Благословен Ты, Господь, исцеляющий больных народа Твоего, Израиля!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1934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14565</TotalTime>
  <Words>560</Words>
  <Application>Microsoft Office PowerPoint</Application>
  <PresentationFormat>מותאם אישית</PresentationFormat>
  <Paragraphs>96</Paragraphs>
  <Slides>12</Slides>
  <Notes>8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PTSerif</vt:lpstr>
      <vt:lpstr>Books 16x9</vt:lpstr>
      <vt:lpstr>Счет Омера</vt:lpstr>
      <vt:lpstr>Строим Дом</vt:lpstr>
      <vt:lpstr>מצגת של PowerPoint‏</vt:lpstr>
      <vt:lpstr>מצגת של PowerPoint‏</vt:lpstr>
      <vt:lpstr>Дело Бейлиса</vt:lpstr>
      <vt:lpstr>מצגת של PowerPoint‏</vt:lpstr>
      <vt:lpstr>Человек: Две Противоположности</vt:lpstr>
      <vt:lpstr>Человек?</vt:lpstr>
      <vt:lpstr>Восхваление Всевышнего</vt:lpstr>
      <vt:lpstr>Благодарственное Жертва</vt:lpstr>
      <vt:lpstr>Благодарственное Жертва</vt:lpstr>
      <vt:lpstr>Благодарственное Жертва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 Качеств Милосердия</dc:title>
  <dc:creator>Boris Levant</dc:creator>
  <cp:lastModifiedBy>Boris Levant</cp:lastModifiedBy>
  <cp:revision>44</cp:revision>
  <dcterms:created xsi:type="dcterms:W3CDTF">2022-09-29T20:12:07Z</dcterms:created>
  <dcterms:modified xsi:type="dcterms:W3CDTF">2023-05-09T18:15:32Z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