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4" r:id="rId2"/>
    <p:sldId id="352" r:id="rId3"/>
    <p:sldId id="353" r:id="rId4"/>
    <p:sldId id="354" r:id="rId5"/>
    <p:sldId id="340" r:id="rId6"/>
    <p:sldId id="351" r:id="rId7"/>
    <p:sldId id="341" r:id="rId8"/>
    <p:sldId id="342" r:id="rId9"/>
    <p:sldId id="343" r:id="rId10"/>
    <p:sldId id="344" r:id="rId11"/>
    <p:sldId id="345" r:id="rId12"/>
    <p:sldId id="346" r:id="rId13"/>
    <p:sldId id="349" r:id="rId14"/>
    <p:sldId id="347" r:id="rId15"/>
    <p:sldId id="337" r:id="rId16"/>
    <p:sldId id="338" r:id="rId17"/>
    <p:sldId id="348" r:id="rId18"/>
    <p:sldId id="350"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4AD13-56A8-4FB3-AAAC-10B5E9324213}" v="42" dt="2023-01-25T16:59:05.56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66275" autoAdjust="0"/>
  </p:normalViewPr>
  <p:slideViewPr>
    <p:cSldViewPr showGuides="1">
      <p:cViewPr varScale="1">
        <p:scale>
          <a:sx n="75" d="100"/>
          <a:sy n="75" d="100"/>
        </p:scale>
        <p:origin x="1956"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ris Levant" userId="86d5d0a7-3577-44be-bc76-9d855fd994c7" providerId="ADAL" clId="{D4D4AD13-56A8-4FB3-AAAC-10B5E9324213}"/>
    <pc:docChg chg="custSel addSld delSld modSld">
      <pc:chgData name="Boris Levant" userId="86d5d0a7-3577-44be-bc76-9d855fd994c7" providerId="ADAL" clId="{D4D4AD13-56A8-4FB3-AAAC-10B5E9324213}" dt="2023-01-25T16:59:05.566" v="1232"/>
      <pc:docMkLst>
        <pc:docMk/>
      </pc:docMkLst>
      <pc:sldChg chg="modSp mod">
        <pc:chgData name="Boris Levant" userId="86d5d0a7-3577-44be-bc76-9d855fd994c7" providerId="ADAL" clId="{D4D4AD13-56A8-4FB3-AAAC-10B5E9324213}" dt="2023-01-25T15:16:55.286" v="50" actId="20577"/>
        <pc:sldMkLst>
          <pc:docMk/>
          <pc:sldMk cId="3650340329" sldId="264"/>
        </pc:sldMkLst>
        <pc:spChg chg="mod">
          <ac:chgData name="Boris Levant" userId="86d5d0a7-3577-44be-bc76-9d855fd994c7" providerId="ADAL" clId="{D4D4AD13-56A8-4FB3-AAAC-10B5E9324213}" dt="2023-01-25T15:16:28.870" v="5" actId="20577"/>
          <ac:spMkLst>
            <pc:docMk/>
            <pc:sldMk cId="3650340329" sldId="264"/>
            <ac:spMk id="2" creationId="{00000000-0000-0000-0000-000000000000}"/>
          </ac:spMkLst>
        </pc:spChg>
        <pc:spChg chg="mod">
          <ac:chgData name="Boris Levant" userId="86d5d0a7-3577-44be-bc76-9d855fd994c7" providerId="ADAL" clId="{D4D4AD13-56A8-4FB3-AAAC-10B5E9324213}" dt="2023-01-25T15:16:55.286" v="50" actId="20577"/>
          <ac:spMkLst>
            <pc:docMk/>
            <pc:sldMk cId="3650340329" sldId="264"/>
            <ac:spMk id="3" creationId="{00000000-0000-0000-0000-000000000000}"/>
          </ac:spMkLst>
        </pc:spChg>
      </pc:sldChg>
      <pc:sldChg chg="modSp mod">
        <pc:chgData name="Boris Levant" userId="86d5d0a7-3577-44be-bc76-9d855fd994c7" providerId="ADAL" clId="{D4D4AD13-56A8-4FB3-AAAC-10B5E9324213}" dt="2023-01-25T16:15:28.027" v="425" actId="20577"/>
        <pc:sldMkLst>
          <pc:docMk/>
          <pc:sldMk cId="2774367292" sldId="337"/>
        </pc:sldMkLst>
        <pc:spChg chg="mod">
          <ac:chgData name="Boris Levant" userId="86d5d0a7-3577-44be-bc76-9d855fd994c7" providerId="ADAL" clId="{D4D4AD13-56A8-4FB3-AAAC-10B5E9324213}" dt="2023-01-25T16:14:46.593" v="399" actId="20577"/>
          <ac:spMkLst>
            <pc:docMk/>
            <pc:sldMk cId="2774367292" sldId="337"/>
            <ac:spMk id="2" creationId="{BB4228DD-0ABC-372F-3B53-1679A97E3BDF}"/>
          </ac:spMkLst>
        </pc:spChg>
        <pc:spChg chg="mod">
          <ac:chgData name="Boris Levant" userId="86d5d0a7-3577-44be-bc76-9d855fd994c7" providerId="ADAL" clId="{D4D4AD13-56A8-4FB3-AAAC-10B5E9324213}" dt="2023-01-25T16:15:28.027" v="425" actId="20577"/>
          <ac:spMkLst>
            <pc:docMk/>
            <pc:sldMk cId="2774367292" sldId="337"/>
            <ac:spMk id="3" creationId="{DA5024B2-9051-D963-930D-E54B2432A9AC}"/>
          </ac:spMkLst>
        </pc:spChg>
      </pc:sldChg>
      <pc:sldChg chg="modSp mod modTransition">
        <pc:chgData name="Boris Levant" userId="86d5d0a7-3577-44be-bc76-9d855fd994c7" providerId="ADAL" clId="{D4D4AD13-56A8-4FB3-AAAC-10B5E9324213}" dt="2023-01-25T16:14:30.720" v="388" actId="20577"/>
        <pc:sldMkLst>
          <pc:docMk/>
          <pc:sldMk cId="3500138866" sldId="338"/>
        </pc:sldMkLst>
        <pc:spChg chg="mod">
          <ac:chgData name="Boris Levant" userId="86d5d0a7-3577-44be-bc76-9d855fd994c7" providerId="ADAL" clId="{D4D4AD13-56A8-4FB3-AAAC-10B5E9324213}" dt="2023-01-25T16:14:30.720" v="388" actId="20577"/>
          <ac:spMkLst>
            <pc:docMk/>
            <pc:sldMk cId="3500138866" sldId="338"/>
            <ac:spMk id="2" creationId="{BB4228DD-0ABC-372F-3B53-1679A97E3BDF}"/>
          </ac:spMkLst>
        </pc:spChg>
      </pc:sldChg>
      <pc:sldChg chg="addSp delSp modSp mod">
        <pc:chgData name="Boris Levant" userId="86d5d0a7-3577-44be-bc76-9d855fd994c7" providerId="ADAL" clId="{D4D4AD13-56A8-4FB3-AAAC-10B5E9324213}" dt="2023-01-25T15:43:18.609" v="81" actId="14100"/>
        <pc:sldMkLst>
          <pc:docMk/>
          <pc:sldMk cId="1474150669" sldId="340"/>
        </pc:sldMkLst>
        <pc:spChg chg="mod">
          <ac:chgData name="Boris Levant" userId="86d5d0a7-3577-44be-bc76-9d855fd994c7" providerId="ADAL" clId="{D4D4AD13-56A8-4FB3-AAAC-10B5E9324213}" dt="2023-01-25T15:41:30.834" v="75" actId="20577"/>
          <ac:spMkLst>
            <pc:docMk/>
            <pc:sldMk cId="1474150669" sldId="340"/>
            <ac:spMk id="2" creationId="{82BBC7CF-8D74-4238-8389-91FFA6B429BD}"/>
          </ac:spMkLst>
        </pc:spChg>
        <pc:spChg chg="del">
          <ac:chgData name="Boris Levant" userId="86d5d0a7-3577-44be-bc76-9d855fd994c7" providerId="ADAL" clId="{D4D4AD13-56A8-4FB3-AAAC-10B5E9324213}" dt="2023-01-25T15:41:35.176" v="76" actId="478"/>
          <ac:spMkLst>
            <pc:docMk/>
            <pc:sldMk cId="1474150669" sldId="340"/>
            <ac:spMk id="3" creationId="{CBA463C1-7123-40DF-97BF-6A603AE0CEFE}"/>
          </ac:spMkLst>
        </pc:spChg>
        <pc:spChg chg="add del mod">
          <ac:chgData name="Boris Levant" userId="86d5d0a7-3577-44be-bc76-9d855fd994c7" providerId="ADAL" clId="{D4D4AD13-56A8-4FB3-AAAC-10B5E9324213}" dt="2023-01-25T15:41:36.709" v="77" actId="478"/>
          <ac:spMkLst>
            <pc:docMk/>
            <pc:sldMk cId="1474150669" sldId="340"/>
            <ac:spMk id="5" creationId="{DE744D1D-9273-414D-BD7A-797DF1CF6285}"/>
          </ac:spMkLst>
        </pc:spChg>
        <pc:picChg chg="add mod">
          <ac:chgData name="Boris Levant" userId="86d5d0a7-3577-44be-bc76-9d855fd994c7" providerId="ADAL" clId="{D4D4AD13-56A8-4FB3-AAAC-10B5E9324213}" dt="2023-01-25T15:43:18.609" v="81" actId="14100"/>
          <ac:picMkLst>
            <pc:docMk/>
            <pc:sldMk cId="1474150669" sldId="340"/>
            <ac:picMk id="1026" creationId="{606BFA46-D6EB-49A8-ABA8-715718092E2F}"/>
          </ac:picMkLst>
        </pc:picChg>
      </pc:sldChg>
      <pc:sldChg chg="addSp delSp modSp mod">
        <pc:chgData name="Boris Levant" userId="86d5d0a7-3577-44be-bc76-9d855fd994c7" providerId="ADAL" clId="{D4D4AD13-56A8-4FB3-AAAC-10B5E9324213}" dt="2023-01-25T15:44:53.872" v="134"/>
        <pc:sldMkLst>
          <pc:docMk/>
          <pc:sldMk cId="1468609954" sldId="341"/>
        </pc:sldMkLst>
        <pc:spChg chg="mod">
          <ac:chgData name="Boris Levant" userId="86d5d0a7-3577-44be-bc76-9d855fd994c7" providerId="ADAL" clId="{D4D4AD13-56A8-4FB3-AAAC-10B5E9324213}" dt="2023-01-25T15:44:39.428" v="131" actId="20577"/>
          <ac:spMkLst>
            <pc:docMk/>
            <pc:sldMk cId="1468609954" sldId="341"/>
            <ac:spMk id="2" creationId="{82BBC7CF-8D74-4238-8389-91FFA6B429BD}"/>
          </ac:spMkLst>
        </pc:spChg>
        <pc:spChg chg="del">
          <ac:chgData name="Boris Levant" userId="86d5d0a7-3577-44be-bc76-9d855fd994c7" providerId="ADAL" clId="{D4D4AD13-56A8-4FB3-AAAC-10B5E9324213}" dt="2023-01-25T15:44:47.487" v="132" actId="478"/>
          <ac:spMkLst>
            <pc:docMk/>
            <pc:sldMk cId="1468609954" sldId="341"/>
            <ac:spMk id="3" creationId="{CBA463C1-7123-40DF-97BF-6A603AE0CEFE}"/>
          </ac:spMkLst>
        </pc:spChg>
        <pc:spChg chg="add del mod">
          <ac:chgData name="Boris Levant" userId="86d5d0a7-3577-44be-bc76-9d855fd994c7" providerId="ADAL" clId="{D4D4AD13-56A8-4FB3-AAAC-10B5E9324213}" dt="2023-01-25T15:44:50.208" v="133" actId="478"/>
          <ac:spMkLst>
            <pc:docMk/>
            <pc:sldMk cId="1468609954" sldId="341"/>
            <ac:spMk id="5" creationId="{34735417-FD58-40A4-873F-B0011A79A666}"/>
          </ac:spMkLst>
        </pc:spChg>
        <pc:picChg chg="add mod">
          <ac:chgData name="Boris Levant" userId="86d5d0a7-3577-44be-bc76-9d855fd994c7" providerId="ADAL" clId="{D4D4AD13-56A8-4FB3-AAAC-10B5E9324213}" dt="2023-01-25T15:44:53.872" v="134"/>
          <ac:picMkLst>
            <pc:docMk/>
            <pc:sldMk cId="1468609954" sldId="341"/>
            <ac:picMk id="6" creationId="{2FE6E4C5-9857-4097-8FCB-04B24064EF4C}"/>
          </ac:picMkLst>
        </pc:picChg>
      </pc:sldChg>
      <pc:sldChg chg="modSp mod">
        <pc:chgData name="Boris Levant" userId="86d5d0a7-3577-44be-bc76-9d855fd994c7" providerId="ADAL" clId="{D4D4AD13-56A8-4FB3-AAAC-10B5E9324213}" dt="2023-01-25T15:45:08.555" v="154" actId="20577"/>
        <pc:sldMkLst>
          <pc:docMk/>
          <pc:sldMk cId="2307209673" sldId="342"/>
        </pc:sldMkLst>
        <pc:spChg chg="mod">
          <ac:chgData name="Boris Levant" userId="86d5d0a7-3577-44be-bc76-9d855fd994c7" providerId="ADAL" clId="{D4D4AD13-56A8-4FB3-AAAC-10B5E9324213}" dt="2023-01-25T15:45:08.555" v="154" actId="20577"/>
          <ac:spMkLst>
            <pc:docMk/>
            <pc:sldMk cId="2307209673" sldId="342"/>
            <ac:spMk id="3" creationId="{2C011967-EEB2-4CE3-A73D-EC86FF346F63}"/>
          </ac:spMkLst>
        </pc:spChg>
      </pc:sldChg>
      <pc:sldChg chg="modSp mod">
        <pc:chgData name="Boris Levant" userId="86d5d0a7-3577-44be-bc76-9d855fd994c7" providerId="ADAL" clId="{D4D4AD13-56A8-4FB3-AAAC-10B5E9324213}" dt="2023-01-25T15:47:47.710" v="237" actId="122"/>
        <pc:sldMkLst>
          <pc:docMk/>
          <pc:sldMk cId="3695012926" sldId="343"/>
        </pc:sldMkLst>
        <pc:spChg chg="mod">
          <ac:chgData name="Boris Levant" userId="86d5d0a7-3577-44be-bc76-9d855fd994c7" providerId="ADAL" clId="{D4D4AD13-56A8-4FB3-AAAC-10B5E9324213}" dt="2023-01-25T15:47:47.710" v="237" actId="122"/>
          <ac:spMkLst>
            <pc:docMk/>
            <pc:sldMk cId="3695012926" sldId="343"/>
            <ac:spMk id="2" creationId="{53E94FEF-576F-47B6-825C-7F05004FB81B}"/>
          </ac:spMkLst>
        </pc:spChg>
      </pc:sldChg>
      <pc:sldChg chg="modSp mod">
        <pc:chgData name="Boris Levant" userId="86d5d0a7-3577-44be-bc76-9d855fd994c7" providerId="ADAL" clId="{D4D4AD13-56A8-4FB3-AAAC-10B5E9324213}" dt="2023-01-25T15:47:40.158" v="236" actId="122"/>
        <pc:sldMkLst>
          <pc:docMk/>
          <pc:sldMk cId="1683607505" sldId="344"/>
        </pc:sldMkLst>
        <pc:spChg chg="mod">
          <ac:chgData name="Boris Levant" userId="86d5d0a7-3577-44be-bc76-9d855fd994c7" providerId="ADAL" clId="{D4D4AD13-56A8-4FB3-AAAC-10B5E9324213}" dt="2023-01-25T15:47:40.158" v="236" actId="122"/>
          <ac:spMkLst>
            <pc:docMk/>
            <pc:sldMk cId="1683607505" sldId="344"/>
            <ac:spMk id="2" creationId="{53E94FEF-576F-47B6-825C-7F05004FB81B}"/>
          </ac:spMkLst>
        </pc:spChg>
      </pc:sldChg>
      <pc:sldChg chg="modSp mod">
        <pc:chgData name="Boris Levant" userId="86d5d0a7-3577-44be-bc76-9d855fd994c7" providerId="ADAL" clId="{D4D4AD13-56A8-4FB3-AAAC-10B5E9324213}" dt="2023-01-25T15:49:53.379" v="249" actId="20577"/>
        <pc:sldMkLst>
          <pc:docMk/>
          <pc:sldMk cId="2260778171" sldId="345"/>
        </pc:sldMkLst>
        <pc:spChg chg="mod">
          <ac:chgData name="Boris Levant" userId="86d5d0a7-3577-44be-bc76-9d855fd994c7" providerId="ADAL" clId="{D4D4AD13-56A8-4FB3-AAAC-10B5E9324213}" dt="2023-01-25T15:49:53.379" v="249" actId="20577"/>
          <ac:spMkLst>
            <pc:docMk/>
            <pc:sldMk cId="2260778171" sldId="345"/>
            <ac:spMk id="8" creationId="{6174B03A-C3DA-4333-82C4-ED6D2EB150D0}"/>
          </ac:spMkLst>
        </pc:spChg>
      </pc:sldChg>
      <pc:sldChg chg="modSp mod">
        <pc:chgData name="Boris Levant" userId="86d5d0a7-3577-44be-bc76-9d855fd994c7" providerId="ADAL" clId="{D4D4AD13-56A8-4FB3-AAAC-10B5E9324213}" dt="2023-01-25T15:50:06.267" v="265" actId="20577"/>
        <pc:sldMkLst>
          <pc:docMk/>
          <pc:sldMk cId="657567949" sldId="346"/>
        </pc:sldMkLst>
        <pc:spChg chg="mod">
          <ac:chgData name="Boris Levant" userId="86d5d0a7-3577-44be-bc76-9d855fd994c7" providerId="ADAL" clId="{D4D4AD13-56A8-4FB3-AAAC-10B5E9324213}" dt="2023-01-25T15:50:06.267" v="265" actId="20577"/>
          <ac:spMkLst>
            <pc:docMk/>
            <pc:sldMk cId="657567949" sldId="346"/>
            <ac:spMk id="2" creationId="{68D31931-9D17-4886-A3AC-8FB2F4693B2C}"/>
          </ac:spMkLst>
        </pc:spChg>
      </pc:sldChg>
      <pc:sldChg chg="modSp mod modNotesTx">
        <pc:chgData name="Boris Levant" userId="86d5d0a7-3577-44be-bc76-9d855fd994c7" providerId="ADAL" clId="{D4D4AD13-56A8-4FB3-AAAC-10B5E9324213}" dt="2023-01-25T16:13:48.356" v="343" actId="782"/>
        <pc:sldMkLst>
          <pc:docMk/>
          <pc:sldMk cId="3603169655" sldId="347"/>
        </pc:sldMkLst>
        <pc:spChg chg="mod">
          <ac:chgData name="Boris Levant" userId="86d5d0a7-3577-44be-bc76-9d855fd994c7" providerId="ADAL" clId="{D4D4AD13-56A8-4FB3-AAAC-10B5E9324213}" dt="2023-01-25T16:11:46.384" v="319" actId="20577"/>
          <ac:spMkLst>
            <pc:docMk/>
            <pc:sldMk cId="3603169655" sldId="347"/>
            <ac:spMk id="3" creationId="{C3347A15-DD56-4F9A-A083-73BEF9504097}"/>
          </ac:spMkLst>
        </pc:spChg>
        <pc:spChg chg="mod">
          <ac:chgData name="Boris Levant" userId="86d5d0a7-3577-44be-bc76-9d855fd994c7" providerId="ADAL" clId="{D4D4AD13-56A8-4FB3-AAAC-10B5E9324213}" dt="2023-01-25T16:11:54.233" v="328" actId="20577"/>
          <ac:spMkLst>
            <pc:docMk/>
            <pc:sldMk cId="3603169655" sldId="347"/>
            <ac:spMk id="5" creationId="{177D6A6D-7A90-4A61-9743-D6D5EA38BC62}"/>
          </ac:spMkLst>
        </pc:spChg>
        <pc:spChg chg="mod">
          <ac:chgData name="Boris Levant" userId="86d5d0a7-3577-44be-bc76-9d855fd994c7" providerId="ADAL" clId="{D4D4AD13-56A8-4FB3-AAAC-10B5E9324213}" dt="2023-01-25T16:12:49.350" v="339" actId="20577"/>
          <ac:spMkLst>
            <pc:docMk/>
            <pc:sldMk cId="3603169655" sldId="347"/>
            <ac:spMk id="11" creationId="{5F8C4FD4-B640-43E5-BBE8-F23992E468E7}"/>
          </ac:spMkLst>
        </pc:spChg>
      </pc:sldChg>
      <pc:sldChg chg="modTransition">
        <pc:chgData name="Boris Levant" userId="86d5d0a7-3577-44be-bc76-9d855fd994c7" providerId="ADAL" clId="{D4D4AD13-56A8-4FB3-AAAC-10B5E9324213}" dt="2023-01-25T16:14:08.748" v="346"/>
        <pc:sldMkLst>
          <pc:docMk/>
          <pc:sldMk cId="2797689615" sldId="348"/>
        </pc:sldMkLst>
      </pc:sldChg>
      <pc:sldChg chg="modSp mod modNotesTx">
        <pc:chgData name="Boris Levant" userId="86d5d0a7-3577-44be-bc76-9d855fd994c7" providerId="ADAL" clId="{D4D4AD13-56A8-4FB3-AAAC-10B5E9324213}" dt="2023-01-25T16:18:53.269" v="712" actId="20577"/>
        <pc:sldMkLst>
          <pc:docMk/>
          <pc:sldMk cId="1209552138" sldId="349"/>
        </pc:sldMkLst>
        <pc:spChg chg="mod">
          <ac:chgData name="Boris Levant" userId="86d5d0a7-3577-44be-bc76-9d855fd994c7" providerId="ADAL" clId="{D4D4AD13-56A8-4FB3-AAAC-10B5E9324213}" dt="2023-01-25T16:11:37.706" v="309" actId="20577"/>
          <ac:spMkLst>
            <pc:docMk/>
            <pc:sldMk cId="1209552138" sldId="349"/>
            <ac:spMk id="2" creationId="{2E63DA62-1F0C-472A-807B-B274F620E662}"/>
          </ac:spMkLst>
        </pc:spChg>
      </pc:sldChg>
      <pc:sldChg chg="modSp mod">
        <pc:chgData name="Boris Levant" userId="86d5d0a7-3577-44be-bc76-9d855fd994c7" providerId="ADAL" clId="{D4D4AD13-56A8-4FB3-AAAC-10B5E9324213}" dt="2023-01-25T16:17:44.710" v="673" actId="313"/>
        <pc:sldMkLst>
          <pc:docMk/>
          <pc:sldMk cId="907147369" sldId="350"/>
        </pc:sldMkLst>
        <pc:spChg chg="mod">
          <ac:chgData name="Boris Levant" userId="86d5d0a7-3577-44be-bc76-9d855fd994c7" providerId="ADAL" clId="{D4D4AD13-56A8-4FB3-AAAC-10B5E9324213}" dt="2023-01-25T16:15:43.254" v="445" actId="20577"/>
          <ac:spMkLst>
            <pc:docMk/>
            <pc:sldMk cId="907147369" sldId="350"/>
            <ac:spMk id="2" creationId="{DFCAA50A-22FF-4518-A0C1-2E7CB8EAEF2C}"/>
          </ac:spMkLst>
        </pc:spChg>
        <pc:spChg chg="mod">
          <ac:chgData name="Boris Levant" userId="86d5d0a7-3577-44be-bc76-9d855fd994c7" providerId="ADAL" clId="{D4D4AD13-56A8-4FB3-AAAC-10B5E9324213}" dt="2023-01-25T16:17:44.710" v="673" actId="313"/>
          <ac:spMkLst>
            <pc:docMk/>
            <pc:sldMk cId="907147369" sldId="350"/>
            <ac:spMk id="3" creationId="{A80421F8-1B8D-4856-9907-5CBDD20D884B}"/>
          </ac:spMkLst>
        </pc:spChg>
      </pc:sldChg>
      <pc:sldChg chg="addSp delSp modSp add">
        <pc:chgData name="Boris Levant" userId="86d5d0a7-3577-44be-bc76-9d855fd994c7" providerId="ADAL" clId="{D4D4AD13-56A8-4FB3-AAAC-10B5E9324213}" dt="2023-01-25T15:44:13.355" v="87" actId="1076"/>
        <pc:sldMkLst>
          <pc:docMk/>
          <pc:sldMk cId="2728383072" sldId="351"/>
        </pc:sldMkLst>
        <pc:picChg chg="del">
          <ac:chgData name="Boris Levant" userId="86d5d0a7-3577-44be-bc76-9d855fd994c7" providerId="ADAL" clId="{D4D4AD13-56A8-4FB3-AAAC-10B5E9324213}" dt="2023-01-25T15:44:06.423" v="83" actId="478"/>
          <ac:picMkLst>
            <pc:docMk/>
            <pc:sldMk cId="2728383072" sldId="351"/>
            <ac:picMk id="1026" creationId="{606BFA46-D6EB-49A8-ABA8-715718092E2F}"/>
          </ac:picMkLst>
        </pc:picChg>
        <pc:picChg chg="add mod">
          <ac:chgData name="Boris Levant" userId="86d5d0a7-3577-44be-bc76-9d855fd994c7" providerId="ADAL" clId="{D4D4AD13-56A8-4FB3-AAAC-10B5E9324213}" dt="2023-01-25T15:44:13.355" v="87" actId="1076"/>
          <ac:picMkLst>
            <pc:docMk/>
            <pc:sldMk cId="2728383072" sldId="351"/>
            <ac:picMk id="2050" creationId="{3BEF7FE1-CE24-4B31-AE1E-6971973AF92B}"/>
          </ac:picMkLst>
        </pc:picChg>
      </pc:sldChg>
      <pc:sldChg chg="new del">
        <pc:chgData name="Boris Levant" userId="86d5d0a7-3577-44be-bc76-9d855fd994c7" providerId="ADAL" clId="{D4D4AD13-56A8-4FB3-AAAC-10B5E9324213}" dt="2023-01-25T16:35:50.840" v="714" actId="47"/>
        <pc:sldMkLst>
          <pc:docMk/>
          <pc:sldMk cId="2810988517" sldId="352"/>
        </pc:sldMkLst>
      </pc:sldChg>
      <pc:sldChg chg="addSp delSp modSp new mod modNotesTx">
        <pc:chgData name="Boris Levant" userId="86d5d0a7-3577-44be-bc76-9d855fd994c7" providerId="ADAL" clId="{D4D4AD13-56A8-4FB3-AAAC-10B5E9324213}" dt="2023-01-25T16:54:49.597" v="1221"/>
        <pc:sldMkLst>
          <pc:docMk/>
          <pc:sldMk cId="3182100851" sldId="352"/>
        </pc:sldMkLst>
        <pc:spChg chg="mod">
          <ac:chgData name="Boris Levant" userId="86d5d0a7-3577-44be-bc76-9d855fd994c7" providerId="ADAL" clId="{D4D4AD13-56A8-4FB3-AAAC-10B5E9324213}" dt="2023-01-25T16:36:02.644" v="733" actId="20577"/>
          <ac:spMkLst>
            <pc:docMk/>
            <pc:sldMk cId="3182100851" sldId="352"/>
            <ac:spMk id="2" creationId="{934EE758-A462-4D3E-BAFC-A52194D82192}"/>
          </ac:spMkLst>
        </pc:spChg>
        <pc:spChg chg="del">
          <ac:chgData name="Boris Levant" userId="86d5d0a7-3577-44be-bc76-9d855fd994c7" providerId="ADAL" clId="{D4D4AD13-56A8-4FB3-AAAC-10B5E9324213}" dt="2023-01-25T16:54:48.375" v="1219" actId="478"/>
          <ac:spMkLst>
            <pc:docMk/>
            <pc:sldMk cId="3182100851" sldId="352"/>
            <ac:spMk id="3" creationId="{98FE360B-4761-4239-9397-06E59969777A}"/>
          </ac:spMkLst>
        </pc:spChg>
        <pc:picChg chg="add del">
          <ac:chgData name="Boris Levant" userId="86d5d0a7-3577-44be-bc76-9d855fd994c7" providerId="ADAL" clId="{D4D4AD13-56A8-4FB3-AAAC-10B5E9324213}" dt="2023-01-25T16:54:49.597" v="1221"/>
          <ac:picMkLst>
            <pc:docMk/>
            <pc:sldMk cId="3182100851" sldId="352"/>
            <ac:picMk id="3074" creationId="{8004E52F-5170-4061-A224-BAEA61794D36}"/>
          </ac:picMkLst>
        </pc:picChg>
      </pc:sldChg>
      <pc:sldChg chg="addSp modSp add">
        <pc:chgData name="Boris Levant" userId="86d5d0a7-3577-44be-bc76-9d855fd994c7" providerId="ADAL" clId="{D4D4AD13-56A8-4FB3-AAAC-10B5E9324213}" dt="2023-01-25T16:55:21.351" v="1225" actId="1076"/>
        <pc:sldMkLst>
          <pc:docMk/>
          <pc:sldMk cId="2205819158" sldId="353"/>
        </pc:sldMkLst>
        <pc:picChg chg="add mod">
          <ac:chgData name="Boris Levant" userId="86d5d0a7-3577-44be-bc76-9d855fd994c7" providerId="ADAL" clId="{D4D4AD13-56A8-4FB3-AAAC-10B5E9324213}" dt="2023-01-25T16:55:21.351" v="1225" actId="1076"/>
          <ac:picMkLst>
            <pc:docMk/>
            <pc:sldMk cId="2205819158" sldId="353"/>
            <ac:picMk id="5122" creationId="{56BE6C4C-72F1-4246-93E0-D540FFA2DF8A}"/>
          </ac:picMkLst>
        </pc:picChg>
      </pc:sldChg>
      <pc:sldChg chg="addSp delSp modSp add modTransition">
        <pc:chgData name="Boris Levant" userId="86d5d0a7-3577-44be-bc76-9d855fd994c7" providerId="ADAL" clId="{D4D4AD13-56A8-4FB3-AAAC-10B5E9324213}" dt="2023-01-25T16:59:05.566" v="1232"/>
        <pc:sldMkLst>
          <pc:docMk/>
          <pc:sldMk cId="1910705580" sldId="354"/>
        </pc:sldMkLst>
        <pc:picChg chg="del">
          <ac:chgData name="Boris Levant" userId="86d5d0a7-3577-44be-bc76-9d855fd994c7" providerId="ADAL" clId="{D4D4AD13-56A8-4FB3-AAAC-10B5E9324213}" dt="2023-01-25T16:56:56.785" v="1227" actId="478"/>
          <ac:picMkLst>
            <pc:docMk/>
            <pc:sldMk cId="1910705580" sldId="354"/>
            <ac:picMk id="5122" creationId="{56BE6C4C-72F1-4246-93E0-D540FFA2DF8A}"/>
          </ac:picMkLst>
        </pc:picChg>
        <pc:picChg chg="add mod">
          <ac:chgData name="Boris Levant" userId="86d5d0a7-3577-44be-bc76-9d855fd994c7" providerId="ADAL" clId="{D4D4AD13-56A8-4FB3-AAAC-10B5E9324213}" dt="2023-01-25T16:57:06.375" v="1231" actId="1076"/>
          <ac:picMkLst>
            <pc:docMk/>
            <pc:sldMk cId="1910705580" sldId="354"/>
            <ac:picMk id="6146" creationId="{C26DF397-B2B8-484C-AD49-E2EC75B70AD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1/25/2023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71035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endParaRPr lang="ru-RU" b="0" dirty="0">
              <a:solidFill>
                <a:srgbClr val="444444"/>
              </a:solidFill>
              <a:effectLst/>
              <a:latin typeface="PTSerif"/>
            </a:endParaRPr>
          </a:p>
          <a:p>
            <a:pPr algn="r" rtl="1" fontAlgn="base"/>
            <a:endParaRPr lang="ru-RU" b="0" dirty="0">
              <a:solidFill>
                <a:srgbClr val="444444"/>
              </a:solidFill>
              <a:effectLst/>
              <a:latin typeface="PTSerif"/>
            </a:endParaRPr>
          </a:p>
          <a:p>
            <a:pPr algn="r" rtl="1" fontAlgn="base"/>
            <a:r>
              <a:rPr lang="he-IL" sz="1600" b="0" i="0" kern="1200" dirty="0">
                <a:solidFill>
                  <a:schemeClr val="tx2"/>
                </a:solidFill>
                <a:effectLst/>
                <a:latin typeface="+mn-lt"/>
                <a:ea typeface="+mn-ea"/>
                <a:cs typeface="+mn-cs"/>
              </a:rPr>
              <a:t>בבית שני, כשמלכי יון גזרו גזרות על ישראל, ובטלו דתם, ולא הניחו אותם לעסוק בתורה ובמצוות; ופשטו ידם בממונם ובבנותיהם, ונכנסו להיכל, ופרצו בו פרצות, וטמאו הטהרות; וצר להם לישראל מאד מפניהם, ולחצום לחץ גדול. עד שריחם עליהם </a:t>
            </a:r>
            <a:r>
              <a:rPr lang="he-IL" sz="1600" b="0" i="0" kern="1200" dirty="0" err="1">
                <a:solidFill>
                  <a:schemeClr val="tx2"/>
                </a:solidFill>
                <a:effectLst/>
                <a:latin typeface="+mn-lt"/>
                <a:ea typeface="+mn-ea"/>
                <a:cs typeface="+mn-cs"/>
              </a:rPr>
              <a:t>אלהי</a:t>
            </a:r>
            <a:r>
              <a:rPr lang="he-IL" sz="1600" b="0" i="0" kern="1200" dirty="0">
                <a:solidFill>
                  <a:schemeClr val="tx2"/>
                </a:solidFill>
                <a:effectLst/>
                <a:latin typeface="+mn-lt"/>
                <a:ea typeface="+mn-ea"/>
                <a:cs typeface="+mn-cs"/>
              </a:rPr>
              <a:t> אבותינו, והושיעם מידם והצילם, וגברו בני חשמונאי </a:t>
            </a:r>
            <a:r>
              <a:rPr lang="he-IL" sz="1600" b="0" i="0" kern="1200" dirty="0" err="1">
                <a:solidFill>
                  <a:schemeClr val="tx2"/>
                </a:solidFill>
                <a:effectLst/>
                <a:latin typeface="+mn-lt"/>
                <a:ea typeface="+mn-ea"/>
                <a:cs typeface="+mn-cs"/>
              </a:rPr>
              <a:t>הכהנים</a:t>
            </a:r>
            <a:r>
              <a:rPr lang="he-IL" sz="1600" b="0" i="0" kern="1200" dirty="0">
                <a:solidFill>
                  <a:schemeClr val="tx2"/>
                </a:solidFill>
                <a:effectLst/>
                <a:latin typeface="+mn-lt"/>
                <a:ea typeface="+mn-ea"/>
                <a:cs typeface="+mn-cs"/>
              </a:rPr>
              <a:t> הגדולים, והרגום, והושיעו ישראל מידם; והעמידו מלך מן </a:t>
            </a:r>
            <a:r>
              <a:rPr lang="he-IL" sz="1600" b="0" i="0" kern="1200" dirty="0" err="1">
                <a:solidFill>
                  <a:schemeClr val="tx2"/>
                </a:solidFill>
                <a:effectLst/>
                <a:latin typeface="+mn-lt"/>
                <a:ea typeface="+mn-ea"/>
                <a:cs typeface="+mn-cs"/>
              </a:rPr>
              <a:t>הכהנים</a:t>
            </a:r>
            <a:r>
              <a:rPr lang="he-IL" sz="1600" b="0" i="0" kern="1200" dirty="0">
                <a:solidFill>
                  <a:schemeClr val="tx2"/>
                </a:solidFill>
                <a:effectLst/>
                <a:latin typeface="+mn-lt"/>
                <a:ea typeface="+mn-ea"/>
                <a:cs typeface="+mn-cs"/>
              </a:rPr>
              <a:t>, וחזרה מלכות לישראל יתר על מאתים שנים, עד החורבן השני.</a:t>
            </a:r>
          </a:p>
          <a:p>
            <a:pPr algn="r" rtl="1" fontAlgn="base"/>
            <a:endParaRPr lang="he-IL" sz="1600" b="0" i="0" kern="1200" dirty="0">
              <a:solidFill>
                <a:schemeClr val="tx2"/>
              </a:solidFill>
              <a:effectLst/>
              <a:latin typeface="+mn-lt"/>
              <a:ea typeface="+mn-ea"/>
              <a:cs typeface="+mn-cs"/>
            </a:endParaRPr>
          </a:p>
          <a:p>
            <a:pPr algn="r" rtl="1" fontAlgn="base"/>
            <a:r>
              <a:rPr lang="he-IL" sz="1600" b="0" i="0" kern="1200" dirty="0">
                <a:solidFill>
                  <a:schemeClr val="tx2"/>
                </a:solidFill>
                <a:effectLst/>
                <a:latin typeface="+mn-lt"/>
                <a:ea typeface="+mn-ea"/>
                <a:cs typeface="+mn-cs"/>
              </a:rPr>
              <a:t>וכשגברו ישראל על אויביהם ואבדום בכ"ה בחדש כסליו היה ונכנסו להיכל ולא מצאו שמן טהור במקדש אלא פך אחד ולא היה בו להדליק אלא יום אחד בלבד והדליקו ממנו נרות המערכה שמונה ימים עד שכתשו זיתים והוציאו שמן טהור.</a:t>
            </a:r>
          </a:p>
          <a:p>
            <a:pPr algn="l" fontAlgn="base"/>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14</a:t>
            </a:fld>
            <a:endParaRPr lang="en-US"/>
          </a:p>
        </p:txBody>
      </p:sp>
    </p:spTree>
    <p:extLst>
      <p:ext uri="{BB962C8B-B14F-4D97-AF65-F5344CB8AC3E}">
        <p14:creationId xmlns:p14="http://schemas.microsoft.com/office/powerpoint/2010/main" val="193397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Чему учит нас Ханука? Творец общается с нами постоянно, надо только внимательно присматриваться к этому</a:t>
            </a:r>
          </a:p>
          <a:p>
            <a:endParaRPr lang="ru-RU" dirty="0"/>
          </a:p>
          <a:p>
            <a:endParaRPr lang="ru-RU"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17</a:t>
            </a:fld>
            <a:endParaRPr lang="en-US"/>
          </a:p>
        </p:txBody>
      </p:sp>
    </p:spTree>
    <p:extLst>
      <p:ext uri="{BB962C8B-B14F-4D97-AF65-F5344CB8AC3E}">
        <p14:creationId xmlns:p14="http://schemas.microsoft.com/office/powerpoint/2010/main" val="280128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ילד יהודי באוקראינה – אנטישמיות, חגים בבית סבא, קרובי משפחה עם שמות מוזרים וחלקם לא מדברים רוסית או עם מבטא כבד מאד</a:t>
            </a:r>
          </a:p>
          <a:p>
            <a:pPr algn="r" rtl="1"/>
            <a:endParaRPr lang="he-IL" dirty="0"/>
          </a:p>
          <a:p>
            <a:pPr algn="r" rtl="1"/>
            <a:r>
              <a:rPr lang="he-IL" dirty="0"/>
              <a:t>עליה לארץ – "</a:t>
            </a:r>
            <a:r>
              <a:rPr lang="he-IL" dirty="0" err="1"/>
              <a:t>יבנתי</a:t>
            </a:r>
            <a:r>
              <a:rPr lang="he-IL" dirty="0"/>
              <a:t>", רמת גן, בית ספר "אהל שם" (למה זה בית ספר דתי?), </a:t>
            </a:r>
            <a:r>
              <a:rPr lang="he-IL" dirty="0" err="1"/>
              <a:t>טרץ</a:t>
            </a:r>
            <a:r>
              <a:rPr lang="he-IL" dirty="0"/>
              <a:t> – פגישה ראשונה עם חוזר בתשובה (אמיר)</a:t>
            </a:r>
          </a:p>
          <a:p>
            <a:pPr algn="r" rtl="1"/>
            <a:endParaRPr lang="he-IL" dirty="0"/>
          </a:p>
          <a:p>
            <a:pPr algn="r" rtl="1"/>
            <a:r>
              <a:rPr lang="he-IL" dirty="0"/>
              <a:t>צבא, 8200, תל-אביב, אוניברסיטה פגישה שניה עם חוזר בתשובה</a:t>
            </a:r>
          </a:p>
          <a:p>
            <a:pPr algn="r" rtl="1"/>
            <a:endParaRPr lang="he-IL" dirty="0"/>
          </a:p>
          <a:p>
            <a:pPr algn="r" rtl="1"/>
            <a:r>
              <a:rPr lang="he-IL" dirty="0"/>
              <a:t>מכון וייצמן, קבלת שבת ברחוב רוטשילד, שיעורי תורה במכון......</a:t>
            </a:r>
          </a:p>
          <a:p>
            <a:pPr algn="r" rtl="1"/>
            <a:endParaRPr lang="he-IL" dirty="0"/>
          </a:p>
          <a:p>
            <a:pPr algn="r" rtl="1"/>
            <a:r>
              <a:rPr lang="he-IL" dirty="0"/>
              <a:t>סגירת מעגל לפני החתונה:</a:t>
            </a:r>
            <a:r>
              <a:rPr lang="en-US" dirty="0"/>
              <a:t> </a:t>
            </a:r>
            <a:r>
              <a:rPr lang="he-IL" dirty="0"/>
              <a:t>פגישה עם אמיר</a:t>
            </a:r>
          </a:p>
          <a:p>
            <a:pPr algn="r" rtl="1"/>
            <a:endParaRPr lang="he-IL" dirty="0"/>
          </a:p>
          <a:p>
            <a:pPr algn="r" rtl="1"/>
            <a:r>
              <a:rPr lang="he-IL" dirty="0"/>
              <a:t>אקדמיה וחופש הדת.....</a:t>
            </a:r>
          </a:p>
          <a:p>
            <a:pPr algn="r" rtl="1"/>
            <a:endParaRPr lang="he-IL" dirty="0"/>
          </a:p>
          <a:p>
            <a:pPr algn="r" rtl="1"/>
            <a:r>
              <a:rPr lang="he-IL" dirty="0"/>
              <a:t>תעשיה.....</a:t>
            </a:r>
          </a:p>
          <a:p>
            <a:pPr algn="r" rtl="1"/>
            <a:endParaRPr lang="he-IL" dirty="0"/>
          </a:p>
          <a:p>
            <a:pPr algn="r" rtl="1"/>
            <a:r>
              <a:rPr lang="en-US" dirty="0"/>
              <a:t>AI</a:t>
            </a:r>
            <a:r>
              <a:rPr lang="he-IL" dirty="0"/>
              <a:t> – חיפוש אחרי בן אדם</a:t>
            </a:r>
          </a:p>
          <a:p>
            <a:pPr algn="r" rtl="1"/>
            <a:endParaRPr lang="he-IL" dirty="0"/>
          </a:p>
          <a:p>
            <a:pPr algn="r" rtl="1"/>
            <a:endParaRPr lang="he-IL"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292611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תעשיה.....</a:t>
            </a:r>
          </a:p>
          <a:p>
            <a:pPr algn="r" rtl="1"/>
            <a:endParaRPr lang="he-IL" dirty="0"/>
          </a:p>
          <a:p>
            <a:pPr algn="r" rtl="1"/>
            <a:r>
              <a:rPr lang="en-US" dirty="0"/>
              <a:t>AI</a:t>
            </a:r>
            <a:r>
              <a:rPr lang="he-IL" dirty="0"/>
              <a:t> – חיפוש אחרי בן אדם</a:t>
            </a:r>
          </a:p>
          <a:p>
            <a:pPr algn="r" rtl="1"/>
            <a:endParaRPr lang="he-IL" dirty="0"/>
          </a:p>
          <a:p>
            <a:pPr algn="r" rtl="1"/>
            <a:endParaRPr lang="he-IL"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105450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תעשיה.....</a:t>
            </a:r>
          </a:p>
          <a:p>
            <a:pPr algn="r" rtl="1"/>
            <a:endParaRPr lang="he-IL" dirty="0"/>
          </a:p>
          <a:p>
            <a:pPr algn="r" rtl="1"/>
            <a:r>
              <a:rPr lang="en-US" dirty="0"/>
              <a:t>AI</a:t>
            </a:r>
            <a:r>
              <a:rPr lang="he-IL" dirty="0"/>
              <a:t> – חיפוש אחרי בן אדם</a:t>
            </a:r>
          </a:p>
          <a:p>
            <a:pPr algn="r" rtl="1"/>
            <a:endParaRPr lang="he-IL" dirty="0"/>
          </a:p>
          <a:p>
            <a:pPr algn="r" rtl="1"/>
            <a:endParaRPr lang="he-IL"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50793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Явления выходящие за рамки природных законов</a:t>
            </a:r>
          </a:p>
          <a:p>
            <a:r>
              <a:rPr lang="ru-RU" dirty="0"/>
              <a:t>Яблоко подпрыгнет вверх</a:t>
            </a:r>
          </a:p>
          <a:p>
            <a:r>
              <a:rPr lang="ru-RU" dirty="0"/>
              <a:t>Дерево причудливым образом закрутиться</a:t>
            </a:r>
          </a:p>
          <a:p>
            <a:r>
              <a:rPr lang="ru-RU" dirty="0"/>
              <a:t>Огромный камень срывается с горы и прежде чем упасть застывает в пару метрах от земли</a:t>
            </a:r>
          </a:p>
          <a:p>
            <a:endParaRPr lang="ru-RU" dirty="0"/>
          </a:p>
          <a:p>
            <a:r>
              <a:rPr lang="ru-RU" dirty="0"/>
              <a:t>Почему это не чудо: потому что не несет никакого смысла. Никак не влияет ни на кого и ни на что</a:t>
            </a:r>
          </a:p>
          <a:p>
            <a:r>
              <a:rPr lang="ru-RU" dirty="0"/>
              <a:t>Если оно повториться – назовем его совпадение. Третий раз – закономерность. Если научимся повторять это </a:t>
            </a:r>
            <a:endParaRPr lang="en-US" dirty="0"/>
          </a:p>
          <a:p>
            <a:endParaRPr lang="ru-RU" dirty="0"/>
          </a:p>
          <a:p>
            <a:r>
              <a:rPr lang="ru-RU" dirty="0"/>
              <a:t>Жидкость при охлаждении вдруг начнет расширяться ниже 4 градусов. Описали – все успокоились</a:t>
            </a:r>
          </a:p>
          <a:p>
            <a:endParaRPr lang="ru-RU" dirty="0"/>
          </a:p>
          <a:p>
            <a:r>
              <a:rPr lang="ru-RU" dirty="0"/>
              <a:t>Когда Аномалия превратиться в чудо? Когда застывшая глыба останавливается над нашей головой и застывает, то есть это явление влияет на нас, обретает смысл и раскрывает стоящий за ней замысел</a:t>
            </a:r>
          </a:p>
          <a:p>
            <a:endParaRPr lang="ru-RU" dirty="0"/>
          </a:p>
          <a:p>
            <a:r>
              <a:rPr lang="ru-RU" dirty="0"/>
              <a:t>В нашем случае аномалия: то что окна в еврейских домах остались целы</a:t>
            </a:r>
          </a:p>
          <a:p>
            <a:endParaRPr lang="ru-RU"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9</a:t>
            </a:fld>
            <a:endParaRPr lang="en-US"/>
          </a:p>
        </p:txBody>
      </p:sp>
    </p:spTree>
    <p:extLst>
      <p:ext uri="{BB962C8B-B14F-4D97-AF65-F5344CB8AC3E}">
        <p14:creationId xmlns:p14="http://schemas.microsoft.com/office/powerpoint/2010/main" val="3961376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Нас окружают статистические законы: не все выигрывают в лото, погода не постоянна</a:t>
            </a:r>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Даже законы физики – микромир и статистическая физика</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Маловероятные события: вероятность которых ничтожно мала</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Что делает его чудом? Цель, смысл, чья-та рука которая ведет к некой цели</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pPr marL="0" marR="0" lvl="0" indent="0" algn="l" defTabSz="1218987" rtl="0" eaLnBrk="1" fontAlgn="auto" latinLnBrk="0" hangingPunct="1">
              <a:lnSpc>
                <a:spcPct val="100000"/>
              </a:lnSpc>
              <a:spcBef>
                <a:spcPts val="0"/>
              </a:spcBef>
              <a:spcAft>
                <a:spcPts val="0"/>
              </a:spcAft>
              <a:buClrTx/>
              <a:buSzTx/>
              <a:buFontTx/>
              <a:buNone/>
              <a:tabLst/>
              <a:defRPr/>
            </a:pPr>
            <a:r>
              <a:rPr lang="ru-RU" dirty="0"/>
              <a:t>Кто стоит за чудесами? Некая внешняя сила – согласно мнению многих ученых, евреи называют эту силу Творец</a:t>
            </a:r>
          </a:p>
          <a:p>
            <a:pPr marL="0" marR="0" lvl="0" indent="0" algn="l" defTabSz="1218987" rtl="0" eaLnBrk="1" fontAlgn="auto" latinLnBrk="0" hangingPunct="1">
              <a:lnSpc>
                <a:spcPct val="100000"/>
              </a:lnSpc>
              <a:spcBef>
                <a:spcPts val="0"/>
              </a:spcBef>
              <a:spcAft>
                <a:spcPts val="0"/>
              </a:spcAft>
              <a:buClrTx/>
              <a:buSzTx/>
              <a:buFontTx/>
              <a:buNone/>
              <a:tabLst/>
              <a:defRPr/>
            </a:pPr>
            <a:endParaRPr lang="ru-RU" dirty="0"/>
          </a:p>
          <a:p>
            <a:r>
              <a:rPr lang="ru-RU" dirty="0"/>
              <a:t>В нашем случае: </a:t>
            </a:r>
            <a:r>
              <a:rPr lang="ru-RU" dirty="0" err="1"/>
              <a:t>тремп</a:t>
            </a:r>
            <a:r>
              <a:rPr lang="ru-RU" dirty="0"/>
              <a:t> который взял нового репатрианта из Алеппо</a:t>
            </a:r>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10</a:t>
            </a:fld>
            <a:endParaRPr lang="en-US"/>
          </a:p>
        </p:txBody>
      </p:sp>
    </p:spTree>
    <p:extLst>
      <p:ext uri="{BB962C8B-B14F-4D97-AF65-F5344CB8AC3E}">
        <p14:creationId xmlns:p14="http://schemas.microsoft.com/office/powerpoint/2010/main" val="320426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всего в мире есть своя цель</a:t>
            </a:r>
          </a:p>
          <a:p>
            <a:r>
              <a:rPr lang="ru-RU" dirty="0"/>
              <a:t>У постоянства природы цель: скрыть присутствие Творца</a:t>
            </a:r>
          </a:p>
          <a:p>
            <a:r>
              <a:rPr lang="ru-RU" dirty="0"/>
              <a:t>У неожиданного чуда: раскрыть его присутствие</a:t>
            </a:r>
          </a:p>
          <a:p>
            <a:endParaRPr lang="ru-RU" dirty="0"/>
          </a:p>
          <a:p>
            <a:r>
              <a:rPr lang="ru-RU" dirty="0"/>
              <a:t>Природа в Гематрии – одно из имен Творца</a:t>
            </a:r>
          </a:p>
          <a:p>
            <a:r>
              <a:rPr lang="ru-RU" dirty="0"/>
              <a:t>Если б мы жили бы в мире где его присутствие – у нас не было б свободы выбора. Мир на иврите: </a:t>
            </a:r>
            <a:r>
              <a:rPr lang="ru-RU" dirty="0" err="1"/>
              <a:t>Олам</a:t>
            </a:r>
            <a:r>
              <a:rPr lang="ru-RU" dirty="0"/>
              <a:t> от слова сокрытие</a:t>
            </a:r>
          </a:p>
          <a:p>
            <a:r>
              <a:rPr lang="ru-RU" dirty="0"/>
              <a:t>И только иногда чудо – приоткрывает замысел природы. Чудо на иврите: Нес. Смысл – флаг. Флаг – смысл власти, водружаем флаг над захваченной территорией. Что делает Творец когда хочет проявить себя? Совершает чудо</a:t>
            </a:r>
          </a:p>
          <a:p>
            <a:endParaRPr lang="ru-RU" dirty="0"/>
          </a:p>
          <a:p>
            <a:r>
              <a:rPr lang="ru-RU" dirty="0"/>
              <a:t>Когда и для кого делают чудеса? Пробудить нас – чудо это частный урок веры</a:t>
            </a:r>
          </a:p>
          <a:p>
            <a:endParaRPr lang="ru-RU" dirty="0"/>
          </a:p>
          <a:p>
            <a:endParaRPr lang="ru-RU" dirty="0"/>
          </a:p>
          <a:p>
            <a:r>
              <a:rPr lang="ru-RU" dirty="0"/>
              <a:t> </a:t>
            </a:r>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1483118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Машина теряет тормоза, и с последний момент останавливается на краю пропасти</a:t>
            </a:r>
          </a:p>
          <a:p>
            <a:r>
              <a:rPr lang="ru-RU" dirty="0"/>
              <a:t>Спасибо Всевышнему за чудесное спасение!</a:t>
            </a:r>
          </a:p>
          <a:p>
            <a:endParaRPr lang="ru-RU" dirty="0"/>
          </a:p>
          <a:p>
            <a:r>
              <a:rPr lang="ru-RU" dirty="0"/>
              <a:t>Подождите: а почему тормоза отказали не во дворе дома, а в путешествии по пустыне над пропастью? Кто это сделал? Почему Творец сделал это?</a:t>
            </a:r>
          </a:p>
          <a:p>
            <a:endParaRPr lang="ru-RU" dirty="0"/>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12</a:t>
            </a:fld>
            <a:endParaRPr lang="en-US"/>
          </a:p>
        </p:txBody>
      </p:sp>
    </p:spTree>
    <p:extLst>
      <p:ext uri="{BB962C8B-B14F-4D97-AF65-F5344CB8AC3E}">
        <p14:creationId xmlns:p14="http://schemas.microsoft.com/office/powerpoint/2010/main" val="278235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Переход от пророков к мудрецам</a:t>
            </a:r>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13</a:t>
            </a:fld>
            <a:endParaRPr lang="en-US"/>
          </a:p>
        </p:txBody>
      </p:sp>
    </p:spTree>
    <p:extLst>
      <p:ext uri="{BB962C8B-B14F-4D97-AF65-F5344CB8AC3E}">
        <p14:creationId xmlns:p14="http://schemas.microsoft.com/office/powerpoint/2010/main" val="1157363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1/25/2023</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1/25/2023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1/25/2023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1/25/2023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1/25/2023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rtl="1"/>
            <a:r>
              <a:rPr lang="he-IL" dirty="0"/>
              <a:t>חנוכה</a:t>
            </a:r>
            <a:endParaRPr lang="en-US" dirty="0"/>
          </a:p>
        </p:txBody>
      </p:sp>
      <p:sp>
        <p:nvSpPr>
          <p:cNvPr id="3" name="Subtitle 2"/>
          <p:cNvSpPr>
            <a:spLocks noGrp="1"/>
          </p:cNvSpPr>
          <p:nvPr>
            <p:ph type="subTitle" idx="1"/>
          </p:nvPr>
        </p:nvSpPr>
        <p:spPr/>
        <p:txBody>
          <a:bodyPr/>
          <a:lstStyle/>
          <a:p>
            <a:pPr algn="r" rtl="1"/>
            <a:r>
              <a:rPr lang="he-IL" dirty="0"/>
              <a:t>סטטיסטיקה של הניסים</a:t>
            </a:r>
            <a:endParaRPr lang="ru-RU" dirty="0"/>
          </a:p>
          <a:p>
            <a:pPr algn="r" rtl="1"/>
            <a:r>
              <a:rPr lang="he-IL" dirty="0"/>
              <a:t>ר' דר' בוריס (בועז)</a:t>
            </a:r>
            <a:r>
              <a:rPr lang="en-US" dirty="0"/>
              <a:t> </a:t>
            </a:r>
            <a:r>
              <a:rPr lang="he-IL" dirty="0" err="1"/>
              <a:t>לואנט</a:t>
            </a:r>
            <a:endParaRPr lang="ru-RU" dirty="0"/>
          </a:p>
          <a:p>
            <a:pPr algn="r" rtl="1"/>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Free illustrations of Cube">
            <a:extLst>
              <a:ext uri="{FF2B5EF4-FFF2-40B4-BE49-F238E27FC236}">
                <a16:creationId xmlns:a16="http://schemas.microsoft.com/office/drawing/2014/main" id="{F70E303D-A51F-49A2-A3E7-EA270CA2E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78" y="190500"/>
            <a:ext cx="11514667" cy="6477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E94FEF-576F-47B6-825C-7F05004FB81B}"/>
              </a:ext>
            </a:extLst>
          </p:cNvPr>
          <p:cNvSpPr>
            <a:spLocks noGrp="1"/>
          </p:cNvSpPr>
          <p:nvPr>
            <p:ph type="title"/>
          </p:nvPr>
        </p:nvSpPr>
        <p:spPr>
          <a:xfrm>
            <a:off x="1446212" y="4953000"/>
            <a:ext cx="10157354" cy="1397000"/>
          </a:xfrm>
        </p:spPr>
        <p:txBody>
          <a:bodyPr/>
          <a:lstStyle/>
          <a:p>
            <a:pPr algn="ctr" rtl="1"/>
            <a:r>
              <a:rPr lang="he-IL" b="1" dirty="0">
                <a:solidFill>
                  <a:schemeClr val="bg1"/>
                </a:solidFill>
              </a:rPr>
              <a:t>אירועים נדירים:</a:t>
            </a:r>
            <a:r>
              <a:rPr lang="en-US" b="1" dirty="0">
                <a:solidFill>
                  <a:schemeClr val="bg1"/>
                </a:solidFill>
              </a:rPr>
              <a:t> </a:t>
            </a:r>
            <a:r>
              <a:rPr lang="he-IL" b="1" dirty="0">
                <a:solidFill>
                  <a:schemeClr val="bg1"/>
                </a:solidFill>
              </a:rPr>
              <a:t>מקריות</a:t>
            </a:r>
            <a:endParaRPr lang="en-US" b="1" dirty="0">
              <a:solidFill>
                <a:schemeClr val="bg1"/>
              </a:solidFill>
            </a:endParaRPr>
          </a:p>
        </p:txBody>
      </p:sp>
    </p:spTree>
    <p:extLst>
      <p:ext uri="{BB962C8B-B14F-4D97-AF65-F5344CB8AC3E}">
        <p14:creationId xmlns:p14="http://schemas.microsoft.com/office/powerpoint/2010/main" val="168360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Бесплатное векторное изображение Театральная маска комедии и трагедии изолирована на синем фоне занавеса">
            <a:extLst>
              <a:ext uri="{FF2B5EF4-FFF2-40B4-BE49-F238E27FC236}">
                <a16:creationId xmlns:a16="http://schemas.microsoft.com/office/drawing/2014/main" id="{BE6A4AF4-1605-42B6-AF4B-EB7DF2B42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533400"/>
            <a:ext cx="11582400" cy="57912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174B03A-C3DA-4333-82C4-ED6D2EB150D0}"/>
              </a:ext>
            </a:extLst>
          </p:cNvPr>
          <p:cNvSpPr>
            <a:spLocks noGrp="1"/>
          </p:cNvSpPr>
          <p:nvPr>
            <p:ph type="title"/>
          </p:nvPr>
        </p:nvSpPr>
        <p:spPr>
          <a:xfrm>
            <a:off x="1015735" y="4927600"/>
            <a:ext cx="10157354" cy="1397000"/>
          </a:xfrm>
        </p:spPr>
        <p:txBody>
          <a:bodyPr/>
          <a:lstStyle/>
          <a:p>
            <a:pPr algn="ctr"/>
            <a:r>
              <a:rPr lang="he-IL" b="1" dirty="0">
                <a:solidFill>
                  <a:schemeClr val="bg1"/>
                </a:solidFill>
              </a:rPr>
              <a:t>למה צריך נס?</a:t>
            </a:r>
            <a:endParaRPr lang="en-US" b="1" dirty="0">
              <a:solidFill>
                <a:schemeClr val="bg1"/>
              </a:solidFill>
            </a:endParaRPr>
          </a:p>
        </p:txBody>
      </p:sp>
    </p:spTree>
    <p:extLst>
      <p:ext uri="{BB962C8B-B14F-4D97-AF65-F5344CB8AC3E}">
        <p14:creationId xmlns:p14="http://schemas.microsoft.com/office/powerpoint/2010/main" val="226077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машина у обрыва">
            <a:extLst>
              <a:ext uri="{FF2B5EF4-FFF2-40B4-BE49-F238E27FC236}">
                <a16:creationId xmlns:a16="http://schemas.microsoft.com/office/drawing/2014/main" id="{DF7797E2-C60A-4705-89C3-6C0F00578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691" y="95671"/>
            <a:ext cx="10666651" cy="66666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D31931-9D17-4886-A3AC-8FB2F4693B2C}"/>
              </a:ext>
            </a:extLst>
          </p:cNvPr>
          <p:cNvSpPr>
            <a:spLocks noGrp="1"/>
          </p:cNvSpPr>
          <p:nvPr>
            <p:ph type="title"/>
          </p:nvPr>
        </p:nvSpPr>
        <p:spPr>
          <a:xfrm>
            <a:off x="1126780" y="5029200"/>
            <a:ext cx="10157354" cy="1397000"/>
          </a:xfrm>
        </p:spPr>
        <p:txBody>
          <a:bodyPr/>
          <a:lstStyle/>
          <a:p>
            <a:pPr algn="ctr"/>
            <a:r>
              <a:rPr lang="he-IL" b="1" dirty="0">
                <a:solidFill>
                  <a:schemeClr val="bg1"/>
                </a:solidFill>
              </a:rPr>
              <a:t>למי עושים ניסים?</a:t>
            </a:r>
            <a:endParaRPr lang="en-US" b="1" dirty="0">
              <a:solidFill>
                <a:schemeClr val="bg1"/>
              </a:solidFill>
            </a:endParaRPr>
          </a:p>
        </p:txBody>
      </p:sp>
    </p:spTree>
    <p:extLst>
      <p:ext uri="{BB962C8B-B14F-4D97-AF65-F5344CB8AC3E}">
        <p14:creationId xmlns:p14="http://schemas.microsoft.com/office/powerpoint/2010/main" val="6575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DA62-1F0C-472A-807B-B274F620E662}"/>
              </a:ext>
            </a:extLst>
          </p:cNvPr>
          <p:cNvSpPr>
            <a:spLocks noGrp="1"/>
          </p:cNvSpPr>
          <p:nvPr>
            <p:ph type="title"/>
          </p:nvPr>
        </p:nvSpPr>
        <p:spPr/>
        <p:txBody>
          <a:bodyPr/>
          <a:lstStyle/>
          <a:p>
            <a:pPr algn="ctr" rtl="1"/>
            <a:r>
              <a:rPr lang="he-IL" dirty="0"/>
              <a:t>יהודים ויוונים:</a:t>
            </a:r>
            <a:r>
              <a:rPr lang="en-US" dirty="0"/>
              <a:t> </a:t>
            </a:r>
            <a:r>
              <a:rPr lang="he-IL" dirty="0"/>
              <a:t>תחילת המאבק</a:t>
            </a:r>
            <a:endParaRPr lang="en-US" dirty="0"/>
          </a:p>
        </p:txBody>
      </p:sp>
      <p:pic>
        <p:nvPicPr>
          <p:cNvPr id="8196" name="Picture 4">
            <a:extLst>
              <a:ext uri="{FF2B5EF4-FFF2-40B4-BE49-F238E27FC236}">
                <a16:creationId xmlns:a16="http://schemas.microsoft.com/office/drawing/2014/main" id="{129FD47A-F64D-4448-85C7-950FC9944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875" y="1676400"/>
            <a:ext cx="6769074" cy="479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5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347A15-DD56-4F9A-A083-73BEF9504097}"/>
              </a:ext>
            </a:extLst>
          </p:cNvPr>
          <p:cNvSpPr>
            <a:spLocks noGrp="1"/>
          </p:cNvSpPr>
          <p:nvPr>
            <p:ph type="body" idx="1"/>
          </p:nvPr>
        </p:nvSpPr>
        <p:spPr>
          <a:xfrm>
            <a:off x="872311" y="533400"/>
            <a:ext cx="4973041" cy="512064"/>
          </a:xfrm>
        </p:spPr>
        <p:txBody>
          <a:bodyPr/>
          <a:lstStyle/>
          <a:p>
            <a:pPr algn="ctr"/>
            <a:r>
              <a:rPr lang="he-IL" dirty="0"/>
              <a:t>נס פח השמן</a:t>
            </a:r>
            <a:endParaRPr lang="en-US" dirty="0"/>
          </a:p>
        </p:txBody>
      </p:sp>
      <p:sp>
        <p:nvSpPr>
          <p:cNvPr id="5" name="Text Placeholder 4">
            <a:extLst>
              <a:ext uri="{FF2B5EF4-FFF2-40B4-BE49-F238E27FC236}">
                <a16:creationId xmlns:a16="http://schemas.microsoft.com/office/drawing/2014/main" id="{177D6A6D-7A90-4A61-9743-D6D5EA38BC62}"/>
              </a:ext>
            </a:extLst>
          </p:cNvPr>
          <p:cNvSpPr>
            <a:spLocks noGrp="1"/>
          </p:cNvSpPr>
          <p:nvPr>
            <p:ph type="body" sz="quarter" idx="3"/>
          </p:nvPr>
        </p:nvSpPr>
        <p:spPr>
          <a:xfrm>
            <a:off x="6643282" y="533400"/>
            <a:ext cx="4973041" cy="512064"/>
          </a:xfrm>
        </p:spPr>
        <p:txBody>
          <a:bodyPr/>
          <a:lstStyle/>
          <a:p>
            <a:pPr algn="ctr"/>
            <a:r>
              <a:rPr lang="he-IL" dirty="0"/>
              <a:t>נס </a:t>
            </a:r>
            <a:r>
              <a:rPr lang="he-IL" dirty="0" err="1"/>
              <a:t>הנצחון</a:t>
            </a:r>
            <a:endParaRPr lang="en-US" dirty="0"/>
          </a:p>
        </p:txBody>
      </p:sp>
      <p:pic>
        <p:nvPicPr>
          <p:cNvPr id="7170" name="Picture 2">
            <a:extLst>
              <a:ext uri="{FF2B5EF4-FFF2-40B4-BE49-F238E27FC236}">
                <a16:creationId xmlns:a16="http://schemas.microsoft.com/office/drawing/2014/main" id="{642D79E8-5A1C-4038-9FDF-DF21ABA51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012" y="1143000"/>
            <a:ext cx="5613583" cy="4572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Ханука">
            <a:extLst>
              <a:ext uri="{FF2B5EF4-FFF2-40B4-BE49-F238E27FC236}">
                <a16:creationId xmlns:a16="http://schemas.microsoft.com/office/drawing/2014/main" id="{27ED8DD2-CFAF-446C-83DA-0D9BDBB39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2" y="1143000"/>
            <a:ext cx="5654040" cy="4572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5F8C4FD4-B640-43E5-BBE8-F23992E468E7}"/>
              </a:ext>
            </a:extLst>
          </p:cNvPr>
          <p:cNvSpPr>
            <a:spLocks noGrp="1"/>
          </p:cNvSpPr>
          <p:nvPr>
            <p:ph type="title"/>
          </p:nvPr>
        </p:nvSpPr>
        <p:spPr>
          <a:xfrm>
            <a:off x="1213581" y="5334000"/>
            <a:ext cx="10157354" cy="1397000"/>
          </a:xfrm>
        </p:spPr>
        <p:txBody>
          <a:bodyPr/>
          <a:lstStyle/>
          <a:p>
            <a:pPr algn="ctr" rtl="1"/>
            <a:r>
              <a:rPr lang="he-IL" dirty="0"/>
              <a:t>מהי חנוכה?</a:t>
            </a:r>
            <a:endParaRPr lang="en-IL" dirty="0"/>
          </a:p>
        </p:txBody>
      </p:sp>
    </p:spTree>
    <p:extLst>
      <p:ext uri="{BB962C8B-B14F-4D97-AF65-F5344CB8AC3E}">
        <p14:creationId xmlns:p14="http://schemas.microsoft.com/office/powerpoint/2010/main" val="360316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28DD-0ABC-372F-3B53-1679A97E3BDF}"/>
              </a:ext>
            </a:extLst>
          </p:cNvPr>
          <p:cNvSpPr>
            <a:spLocks noGrp="1"/>
          </p:cNvSpPr>
          <p:nvPr>
            <p:ph type="title"/>
          </p:nvPr>
        </p:nvSpPr>
        <p:spPr/>
        <p:txBody>
          <a:bodyPr/>
          <a:lstStyle/>
          <a:p>
            <a:pPr algn="r" rtl="1"/>
            <a:r>
              <a:rPr lang="he-IL" dirty="0"/>
              <a:t>המילה חנוכה</a:t>
            </a:r>
            <a:endParaRPr lang="en-IL" dirty="0"/>
          </a:p>
        </p:txBody>
      </p:sp>
      <p:sp>
        <p:nvSpPr>
          <p:cNvPr id="3" name="Content Placeholder 2">
            <a:extLst>
              <a:ext uri="{FF2B5EF4-FFF2-40B4-BE49-F238E27FC236}">
                <a16:creationId xmlns:a16="http://schemas.microsoft.com/office/drawing/2014/main" id="{DA5024B2-9051-D963-930D-E54B2432A9AC}"/>
              </a:ext>
            </a:extLst>
          </p:cNvPr>
          <p:cNvSpPr>
            <a:spLocks noGrp="1"/>
          </p:cNvSpPr>
          <p:nvPr>
            <p:ph idx="1"/>
          </p:nvPr>
        </p:nvSpPr>
        <p:spPr/>
        <p:txBody>
          <a:bodyPr>
            <a:normAutofit/>
          </a:bodyPr>
          <a:lstStyle/>
          <a:p>
            <a:pPr algn="r" rtl="1" fontAlgn="base"/>
            <a:r>
              <a:rPr lang="he-IL" b="0" dirty="0">
                <a:solidFill>
                  <a:srgbClr val="444444"/>
                </a:solidFill>
                <a:effectLst/>
                <a:latin typeface="PTSerif"/>
              </a:rPr>
              <a:t>חנו כ"ה</a:t>
            </a:r>
            <a:endParaRPr lang="ru-RU" b="0" dirty="0">
              <a:solidFill>
                <a:srgbClr val="444444"/>
              </a:solidFill>
              <a:effectLst/>
              <a:latin typeface="PTSerif"/>
            </a:endParaRPr>
          </a:p>
          <a:p>
            <a:pPr algn="r" rtl="1" fontAlgn="base"/>
            <a:endParaRPr lang="ru-RU" dirty="0">
              <a:solidFill>
                <a:srgbClr val="444444"/>
              </a:solidFill>
              <a:latin typeface="PTSerif"/>
            </a:endParaRPr>
          </a:p>
          <a:p>
            <a:pPr algn="r" rtl="1" fontAlgn="base"/>
            <a:endParaRPr lang="ru-RU" b="0" dirty="0">
              <a:solidFill>
                <a:srgbClr val="444444"/>
              </a:solidFill>
              <a:effectLst/>
              <a:latin typeface="PTSerif"/>
            </a:endParaRPr>
          </a:p>
          <a:p>
            <a:pPr algn="r" rtl="1" fontAlgn="base"/>
            <a:r>
              <a:rPr lang="he-IL" dirty="0">
                <a:solidFill>
                  <a:srgbClr val="444444"/>
                </a:solidFill>
                <a:latin typeface="PTSerif"/>
              </a:rPr>
              <a:t>חנוכת המזבח</a:t>
            </a:r>
          </a:p>
          <a:p>
            <a:pPr algn="r" rtl="1" fontAlgn="base"/>
            <a:endParaRPr lang="ru-RU" b="0" dirty="0">
              <a:solidFill>
                <a:srgbClr val="444444"/>
              </a:solidFill>
              <a:effectLst/>
              <a:latin typeface="PTSerif"/>
            </a:endParaRPr>
          </a:p>
          <a:p>
            <a:pPr algn="r" rtl="1"/>
            <a:endParaRPr lang="en-IL" dirty="0"/>
          </a:p>
        </p:txBody>
      </p:sp>
    </p:spTree>
    <p:extLst>
      <p:ext uri="{BB962C8B-B14F-4D97-AF65-F5344CB8AC3E}">
        <p14:creationId xmlns:p14="http://schemas.microsoft.com/office/powerpoint/2010/main" val="277436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28DD-0ABC-372F-3B53-1679A97E3BDF}"/>
              </a:ext>
            </a:extLst>
          </p:cNvPr>
          <p:cNvSpPr>
            <a:spLocks noGrp="1"/>
          </p:cNvSpPr>
          <p:nvPr>
            <p:ph type="title"/>
          </p:nvPr>
        </p:nvSpPr>
        <p:spPr/>
        <p:txBody>
          <a:bodyPr/>
          <a:lstStyle/>
          <a:p>
            <a:pPr algn="r" rtl="1"/>
            <a:r>
              <a:rPr lang="he-IL" dirty="0"/>
              <a:t>חנוכה מלשון חינוך</a:t>
            </a:r>
            <a:endParaRPr lang="en-IL" dirty="0"/>
          </a:p>
        </p:txBody>
      </p:sp>
      <p:sp>
        <p:nvSpPr>
          <p:cNvPr id="3" name="Content Placeholder 2">
            <a:extLst>
              <a:ext uri="{FF2B5EF4-FFF2-40B4-BE49-F238E27FC236}">
                <a16:creationId xmlns:a16="http://schemas.microsoft.com/office/drawing/2014/main" id="{DA5024B2-9051-D963-930D-E54B2432A9AC}"/>
              </a:ext>
            </a:extLst>
          </p:cNvPr>
          <p:cNvSpPr>
            <a:spLocks noGrp="1"/>
          </p:cNvSpPr>
          <p:nvPr>
            <p:ph idx="1"/>
          </p:nvPr>
        </p:nvSpPr>
        <p:spPr/>
        <p:txBody>
          <a:bodyPr>
            <a:normAutofit/>
          </a:bodyPr>
          <a:lstStyle/>
          <a:p>
            <a:pPr algn="r" rtl="1" fontAlgn="base"/>
            <a:r>
              <a:rPr lang="he-IL" b="0" i="0" dirty="0">
                <a:solidFill>
                  <a:srgbClr val="07425F"/>
                </a:solidFill>
                <a:effectLst/>
                <a:latin typeface="FbTypoPas"/>
              </a:rPr>
              <a:t>בשעה שאברהם אבינו שומע שהאחיין שלו לוט נחטף ע"י ארבעה מלכים, הוא מחליט לצאת למלחמה נגדם. התורה מתארת את הארגון של אברהם למלחמה (בראשית יד, ד): </a:t>
            </a:r>
            <a:br>
              <a:rPr lang="he-IL" dirty="0"/>
            </a:br>
            <a:endParaRPr lang="he-IL" dirty="0"/>
          </a:p>
          <a:p>
            <a:pPr algn="r" rtl="1" fontAlgn="base"/>
            <a:r>
              <a:rPr lang="he-IL" b="0" i="0" dirty="0">
                <a:solidFill>
                  <a:srgbClr val="07425F"/>
                </a:solidFill>
                <a:effectLst/>
                <a:latin typeface="FbTypoPas"/>
              </a:rPr>
              <a:t>"וַיִּשְׁמַע אַבְרָם כִּי נִשְׁבָּה אָחִיו וַיָּרֶק אֶת חֲנִיכָיו יְלִידֵי בֵיתוֹ שְׁמֹנָה עָשָׂר וּשְׁלֹשׁ מֵאוֹת וַיִּרְדֹּף עַד דָּן".</a:t>
            </a:r>
            <a:br>
              <a:rPr lang="he-IL" dirty="0"/>
            </a:br>
            <a:endParaRPr lang="he-IL" dirty="0"/>
          </a:p>
          <a:p>
            <a:pPr algn="r" rtl="1" fontAlgn="base"/>
            <a:r>
              <a:rPr lang="he-IL" b="0" i="0" dirty="0">
                <a:solidFill>
                  <a:srgbClr val="07425F"/>
                </a:solidFill>
                <a:effectLst/>
                <a:latin typeface="FbTypoPas"/>
              </a:rPr>
              <a:t>המילה חניכיו היא מילה יחידאית בכל התורה. רש"י על הפסוק מבאר לנו את משמעותה: "חניכיו - חנכו כתיב, זה אליעזר שחנכו למצות, והוא לשון התחלת כניסת האדם או כלי לאומנות שהוא עתיד לעמוד בה, וכן (משלי כב ו) "חנוך לנער", (במדבר ז יא) "חנכת המזבח", (תהלים ל א) "חנכת הבית"." </a:t>
            </a:r>
            <a:endParaRPr lang="en-IL" dirty="0"/>
          </a:p>
        </p:txBody>
      </p:sp>
    </p:spTree>
    <p:extLst>
      <p:ext uri="{BB962C8B-B14F-4D97-AF65-F5344CB8AC3E}">
        <p14:creationId xmlns:p14="http://schemas.microsoft.com/office/powerpoint/2010/main" val="3500138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0047-C95E-4BB2-BCAB-364C26114BC1}"/>
              </a:ext>
            </a:extLst>
          </p:cNvPr>
          <p:cNvSpPr>
            <a:spLocks noGrp="1"/>
          </p:cNvSpPr>
          <p:nvPr>
            <p:ph type="title"/>
          </p:nvPr>
        </p:nvSpPr>
        <p:spPr/>
        <p:txBody>
          <a:bodyPr/>
          <a:lstStyle/>
          <a:p>
            <a:r>
              <a:rPr lang="ru-RU" dirty="0"/>
              <a:t>Ханука – </a:t>
            </a:r>
            <a:r>
              <a:rPr lang="ru-RU" dirty="0" err="1"/>
              <a:t>Хинух</a:t>
            </a:r>
            <a:r>
              <a:rPr lang="ru-RU" dirty="0"/>
              <a:t> – «Воспитание»</a:t>
            </a:r>
            <a:endParaRPr lang="en-US" dirty="0"/>
          </a:p>
        </p:txBody>
      </p:sp>
      <p:sp>
        <p:nvSpPr>
          <p:cNvPr id="3" name="Content Placeholder 2">
            <a:extLst>
              <a:ext uri="{FF2B5EF4-FFF2-40B4-BE49-F238E27FC236}">
                <a16:creationId xmlns:a16="http://schemas.microsoft.com/office/drawing/2014/main" id="{F562E3D4-E1B1-44EA-A22F-253F8D4E372D}"/>
              </a:ext>
            </a:extLst>
          </p:cNvPr>
          <p:cNvSpPr>
            <a:spLocks noGrp="1"/>
          </p:cNvSpPr>
          <p:nvPr>
            <p:ph idx="1"/>
          </p:nvPr>
        </p:nvSpPr>
        <p:spPr/>
        <p:txBody>
          <a:bodyPr/>
          <a:lstStyle/>
          <a:p>
            <a:r>
              <a:rPr lang="ru-RU" i="1" dirty="0"/>
              <a:t>А (само слово) означает начальную стадию введения человека или орудия в то действие, которое ему предстоит совершать. И подобно этому «наставляй (“</a:t>
            </a:r>
            <a:r>
              <a:rPr lang="ru-RU" i="1" dirty="0" err="1"/>
              <a:t>ханох</a:t>
            </a:r>
            <a:r>
              <a:rPr lang="ru-RU" i="1" dirty="0"/>
              <a:t>”) отрока» [Притчи 22, 6], и «освящение (“</a:t>
            </a:r>
            <a:r>
              <a:rPr lang="ru-RU" i="1" dirty="0" err="1"/>
              <a:t>ханукат</a:t>
            </a:r>
            <a:r>
              <a:rPr lang="ru-RU" i="1" dirty="0"/>
              <a:t>”) жертвенника» [В пустыне 7, 84], и «освящение дома» [Псалмы 30, 1]. А на французском языке это называется </a:t>
            </a:r>
            <a:r>
              <a:rPr lang="ru-RU" i="1" dirty="0" err="1"/>
              <a:t>insegnier</a:t>
            </a:r>
            <a:r>
              <a:rPr lang="ru-RU" i="1" dirty="0"/>
              <a:t>, наставлять.</a:t>
            </a:r>
            <a:endParaRPr lang="en-US" dirty="0"/>
          </a:p>
        </p:txBody>
      </p:sp>
    </p:spTree>
    <p:extLst>
      <p:ext uri="{BB962C8B-B14F-4D97-AF65-F5344CB8AC3E}">
        <p14:creationId xmlns:p14="http://schemas.microsoft.com/office/powerpoint/2010/main" val="2797689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A50A-22FF-4518-A0C1-2E7CB8EAEF2C}"/>
              </a:ext>
            </a:extLst>
          </p:cNvPr>
          <p:cNvSpPr>
            <a:spLocks noGrp="1"/>
          </p:cNvSpPr>
          <p:nvPr>
            <p:ph type="title"/>
          </p:nvPr>
        </p:nvSpPr>
        <p:spPr/>
        <p:txBody>
          <a:bodyPr/>
          <a:lstStyle/>
          <a:p>
            <a:pPr algn="r" rtl="1"/>
            <a:r>
              <a:rPr lang="he-IL" dirty="0"/>
              <a:t>חנוכה – זמן הניסים</a:t>
            </a:r>
            <a:endParaRPr lang="en-US" dirty="0"/>
          </a:p>
        </p:txBody>
      </p:sp>
      <p:sp>
        <p:nvSpPr>
          <p:cNvPr id="3" name="Content Placeholder 2">
            <a:extLst>
              <a:ext uri="{FF2B5EF4-FFF2-40B4-BE49-F238E27FC236}">
                <a16:creationId xmlns:a16="http://schemas.microsoft.com/office/drawing/2014/main" id="{A80421F8-1B8D-4856-9907-5CBDD20D884B}"/>
              </a:ext>
            </a:extLst>
          </p:cNvPr>
          <p:cNvSpPr>
            <a:spLocks noGrp="1"/>
          </p:cNvSpPr>
          <p:nvPr>
            <p:ph idx="1"/>
          </p:nvPr>
        </p:nvSpPr>
        <p:spPr/>
        <p:txBody>
          <a:bodyPr/>
          <a:lstStyle/>
          <a:p>
            <a:pPr algn="r" rtl="1"/>
            <a:r>
              <a:rPr lang="he-IL" dirty="0"/>
              <a:t>שני סוגי ניסים שסובבים אותנו כל הזמן</a:t>
            </a:r>
            <a:endParaRPr lang="ru-RU" dirty="0"/>
          </a:p>
          <a:p>
            <a:pPr algn="r" rtl="1"/>
            <a:r>
              <a:rPr lang="he-IL" dirty="0"/>
              <a:t>ניסים גלויים – מאפשרים לראות את בורא העולם בתוך העקביות של הטבע</a:t>
            </a:r>
            <a:endParaRPr lang="ru-RU" dirty="0"/>
          </a:p>
          <a:p>
            <a:pPr algn="r" rtl="1"/>
            <a:r>
              <a:rPr lang="he-IL" dirty="0"/>
              <a:t>בורא עולם שומר את עמו בחשכת הגלות</a:t>
            </a:r>
            <a:endParaRPr lang="ru-RU" dirty="0"/>
          </a:p>
          <a:p>
            <a:pPr algn="r" rtl="1"/>
            <a:r>
              <a:rPr lang="he-IL" dirty="0"/>
              <a:t>ע"י מסירות הנפש אנחנו יכולים לזכות להנהגה ניסית אתנו</a:t>
            </a:r>
            <a:endParaRPr lang="en-US" dirty="0"/>
          </a:p>
        </p:txBody>
      </p:sp>
    </p:spTree>
    <p:extLst>
      <p:ext uri="{BB962C8B-B14F-4D97-AF65-F5344CB8AC3E}">
        <p14:creationId xmlns:p14="http://schemas.microsoft.com/office/powerpoint/2010/main" val="90714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758-A462-4D3E-BAFC-A52194D82192}"/>
              </a:ext>
            </a:extLst>
          </p:cNvPr>
          <p:cNvSpPr>
            <a:spLocks noGrp="1"/>
          </p:cNvSpPr>
          <p:nvPr>
            <p:ph type="title"/>
          </p:nvPr>
        </p:nvSpPr>
        <p:spPr/>
        <p:txBody>
          <a:bodyPr/>
          <a:lstStyle/>
          <a:p>
            <a:pPr algn="r" rtl="1"/>
            <a:r>
              <a:rPr lang="he-IL" dirty="0"/>
              <a:t>כמה מילים עלי....</a:t>
            </a:r>
            <a:endParaRPr lang="en-US" dirty="0"/>
          </a:p>
        </p:txBody>
      </p:sp>
    </p:spTree>
    <p:extLst>
      <p:ext uri="{BB962C8B-B14F-4D97-AF65-F5344CB8AC3E}">
        <p14:creationId xmlns:p14="http://schemas.microsoft.com/office/powerpoint/2010/main" val="31821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758-A462-4D3E-BAFC-A52194D82192}"/>
              </a:ext>
            </a:extLst>
          </p:cNvPr>
          <p:cNvSpPr>
            <a:spLocks noGrp="1"/>
          </p:cNvSpPr>
          <p:nvPr>
            <p:ph type="title"/>
          </p:nvPr>
        </p:nvSpPr>
        <p:spPr/>
        <p:txBody>
          <a:bodyPr/>
          <a:lstStyle/>
          <a:p>
            <a:pPr algn="r" rtl="1"/>
            <a:r>
              <a:rPr lang="he-IL" dirty="0"/>
              <a:t>כמה מילים עלי....</a:t>
            </a:r>
            <a:endParaRPr lang="en-US" dirty="0"/>
          </a:p>
        </p:txBody>
      </p:sp>
      <p:pic>
        <p:nvPicPr>
          <p:cNvPr id="5122" name="Picture 2" descr="Artificial intelligence vs human intelligence in healthcare">
            <a:extLst>
              <a:ext uri="{FF2B5EF4-FFF2-40B4-BE49-F238E27FC236}">
                <a16:creationId xmlns:a16="http://schemas.microsoft.com/office/drawing/2014/main" id="{56BE6C4C-72F1-4246-93E0-D540FFA2D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543" y="1473200"/>
            <a:ext cx="7805737" cy="47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81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758-A462-4D3E-BAFC-A52194D82192}"/>
              </a:ext>
            </a:extLst>
          </p:cNvPr>
          <p:cNvSpPr>
            <a:spLocks noGrp="1"/>
          </p:cNvSpPr>
          <p:nvPr>
            <p:ph type="title"/>
          </p:nvPr>
        </p:nvSpPr>
        <p:spPr/>
        <p:txBody>
          <a:bodyPr/>
          <a:lstStyle/>
          <a:p>
            <a:pPr algn="r" rtl="1"/>
            <a:r>
              <a:rPr lang="he-IL" dirty="0"/>
              <a:t>כמה מילים עלי....</a:t>
            </a:r>
            <a:endParaRPr lang="en-US" dirty="0"/>
          </a:p>
        </p:txBody>
      </p:sp>
      <p:pic>
        <p:nvPicPr>
          <p:cNvPr id="6146" name="Picture 2" descr="Infographic – The 9 Types of Human Intelligence by Howard Gardner |  Inteligências múltiplas, Teoria das inteligências múltiplas, Inteligência  múltipla">
            <a:extLst>
              <a:ext uri="{FF2B5EF4-FFF2-40B4-BE49-F238E27FC236}">
                <a16:creationId xmlns:a16="http://schemas.microsoft.com/office/drawing/2014/main" id="{C26DF397-B2B8-484C-AD49-E2EC75B70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325" y="1473200"/>
            <a:ext cx="5210174" cy="5202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705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7CF-8D74-4238-8389-91FFA6B429BD}"/>
              </a:ext>
            </a:extLst>
          </p:cNvPr>
          <p:cNvSpPr>
            <a:spLocks noGrp="1"/>
          </p:cNvSpPr>
          <p:nvPr>
            <p:ph type="title"/>
          </p:nvPr>
        </p:nvSpPr>
        <p:spPr/>
        <p:txBody>
          <a:bodyPr/>
          <a:lstStyle/>
          <a:p>
            <a:pPr algn="r" rtl="1"/>
            <a:r>
              <a:rPr lang="he-IL" dirty="0"/>
              <a:t>נס חנוכה!</a:t>
            </a:r>
            <a:endParaRPr lang="en-US" dirty="0"/>
          </a:p>
        </p:txBody>
      </p:sp>
      <p:pic>
        <p:nvPicPr>
          <p:cNvPr id="1026" name="Picture 2" descr="Here's why there are so many hitchhikers in the West Bank">
            <a:extLst>
              <a:ext uri="{FF2B5EF4-FFF2-40B4-BE49-F238E27FC236}">
                <a16:creationId xmlns:a16="http://schemas.microsoft.com/office/drawing/2014/main" id="{606BFA46-D6EB-49A8-ABA8-715718092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812" y="1473200"/>
            <a:ext cx="7696200" cy="510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15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7CF-8D74-4238-8389-91FFA6B429BD}"/>
              </a:ext>
            </a:extLst>
          </p:cNvPr>
          <p:cNvSpPr>
            <a:spLocks noGrp="1"/>
          </p:cNvSpPr>
          <p:nvPr>
            <p:ph type="title"/>
          </p:nvPr>
        </p:nvSpPr>
        <p:spPr/>
        <p:txBody>
          <a:bodyPr/>
          <a:lstStyle/>
          <a:p>
            <a:pPr algn="r" rtl="1"/>
            <a:r>
              <a:rPr lang="he-IL" dirty="0"/>
              <a:t>נס חנוכה!</a:t>
            </a:r>
            <a:endParaRPr lang="en-US" dirty="0"/>
          </a:p>
        </p:txBody>
      </p:sp>
      <p:pic>
        <p:nvPicPr>
          <p:cNvPr id="2050" name="Picture 2" descr="דיווח: רוסיה ירתה על מטוסי חיל האוויר בסוריה | ערוץ ７">
            <a:extLst>
              <a:ext uri="{FF2B5EF4-FFF2-40B4-BE49-F238E27FC236}">
                <a16:creationId xmlns:a16="http://schemas.microsoft.com/office/drawing/2014/main" id="{3BEF7FE1-CE24-4B31-AE1E-6971973AF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769" y="1473200"/>
            <a:ext cx="8799286"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38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7CF-8D74-4238-8389-91FFA6B429BD}"/>
              </a:ext>
            </a:extLst>
          </p:cNvPr>
          <p:cNvSpPr>
            <a:spLocks noGrp="1"/>
          </p:cNvSpPr>
          <p:nvPr>
            <p:ph type="title"/>
          </p:nvPr>
        </p:nvSpPr>
        <p:spPr/>
        <p:txBody>
          <a:bodyPr/>
          <a:lstStyle/>
          <a:p>
            <a:pPr algn="r" rtl="1"/>
            <a:r>
              <a:rPr lang="he-IL" dirty="0"/>
              <a:t>נס?</a:t>
            </a:r>
            <a:r>
              <a:rPr lang="en-US" dirty="0"/>
              <a:t> </a:t>
            </a:r>
            <a:r>
              <a:rPr lang="he-IL" dirty="0"/>
              <a:t>או צירוף מקרים?</a:t>
            </a:r>
            <a:endParaRPr lang="en-US" dirty="0"/>
          </a:p>
        </p:txBody>
      </p:sp>
      <p:pic>
        <p:nvPicPr>
          <p:cNvPr id="6" name="Picture 2" descr="דיווח: רוסיה ירתה על מטוסי חיל האוויר בסוריה | ערוץ ７">
            <a:extLst>
              <a:ext uri="{FF2B5EF4-FFF2-40B4-BE49-F238E27FC236}">
                <a16:creationId xmlns:a16="http://schemas.microsoft.com/office/drawing/2014/main" id="{2FE6E4C5-9857-4097-8FCB-04B24064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769" y="1473200"/>
            <a:ext cx="8799286" cy="492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60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D74A4FBD-7A1B-41E2-8CC7-37173CC22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99" y="304800"/>
            <a:ext cx="11651428" cy="6248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C011967-EEB2-4CE3-A73D-EC86FF346F63}"/>
              </a:ext>
            </a:extLst>
          </p:cNvPr>
          <p:cNvSpPr>
            <a:spLocks noGrp="1"/>
          </p:cNvSpPr>
          <p:nvPr>
            <p:ph idx="1"/>
          </p:nvPr>
        </p:nvSpPr>
        <p:spPr>
          <a:xfrm>
            <a:off x="825235" y="762000"/>
            <a:ext cx="10538354" cy="2743200"/>
          </a:xfrm>
        </p:spPr>
        <p:txBody>
          <a:bodyPr>
            <a:normAutofit lnSpcReduction="10000"/>
          </a:bodyPr>
          <a:lstStyle/>
          <a:p>
            <a:pPr marL="0" indent="0" algn="ctr">
              <a:buNone/>
            </a:pPr>
            <a:r>
              <a:rPr lang="he-IL" sz="8800" b="1" dirty="0">
                <a:solidFill>
                  <a:schemeClr val="bg1">
                    <a:lumMod val="95000"/>
                  </a:schemeClr>
                </a:solidFill>
              </a:rPr>
              <a:t>נס?</a:t>
            </a:r>
          </a:p>
          <a:p>
            <a:pPr marL="0" indent="0" algn="ctr">
              <a:buNone/>
            </a:pPr>
            <a:r>
              <a:rPr lang="he-IL" sz="8800" b="1" dirty="0">
                <a:solidFill>
                  <a:schemeClr val="bg1">
                    <a:lumMod val="95000"/>
                  </a:schemeClr>
                </a:solidFill>
              </a:rPr>
              <a:t>או צירוף מקרים?</a:t>
            </a:r>
            <a:endParaRPr lang="en-US" sz="8800" b="1" dirty="0">
              <a:solidFill>
                <a:schemeClr val="bg1">
                  <a:lumMod val="95000"/>
                </a:schemeClr>
              </a:solidFill>
            </a:endParaRPr>
          </a:p>
        </p:txBody>
      </p:sp>
    </p:spTree>
    <p:extLst>
      <p:ext uri="{BB962C8B-B14F-4D97-AF65-F5344CB8AC3E}">
        <p14:creationId xmlns:p14="http://schemas.microsoft.com/office/powerpoint/2010/main" val="230720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Аномалия.">
            <a:extLst>
              <a:ext uri="{FF2B5EF4-FFF2-40B4-BE49-F238E27FC236}">
                <a16:creationId xmlns:a16="http://schemas.microsoft.com/office/drawing/2014/main" id="{63795680-A5A6-48EB-8105-440EE92B4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459" y="141830"/>
            <a:ext cx="9852553" cy="65743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E94FEF-576F-47B6-825C-7F05004FB81B}"/>
              </a:ext>
            </a:extLst>
          </p:cNvPr>
          <p:cNvSpPr>
            <a:spLocks noGrp="1"/>
          </p:cNvSpPr>
          <p:nvPr>
            <p:ph type="title"/>
          </p:nvPr>
        </p:nvSpPr>
        <p:spPr>
          <a:xfrm>
            <a:off x="890058" y="5181600"/>
            <a:ext cx="10157354" cy="1397000"/>
          </a:xfrm>
        </p:spPr>
        <p:txBody>
          <a:bodyPr/>
          <a:lstStyle/>
          <a:p>
            <a:pPr algn="ctr" rtl="1"/>
            <a:r>
              <a:rPr lang="he-IL" b="1" dirty="0">
                <a:solidFill>
                  <a:schemeClr val="bg1"/>
                </a:solidFill>
              </a:rPr>
              <a:t>אנומליות:</a:t>
            </a:r>
            <a:r>
              <a:rPr lang="en-US" b="1" dirty="0">
                <a:solidFill>
                  <a:schemeClr val="bg1"/>
                </a:solidFill>
              </a:rPr>
              <a:t> </a:t>
            </a:r>
            <a:r>
              <a:rPr lang="he-IL" b="1" dirty="0">
                <a:solidFill>
                  <a:schemeClr val="bg1"/>
                </a:solidFill>
              </a:rPr>
              <a:t> תופעות טבע יוצאות מן הכלל</a:t>
            </a:r>
            <a:endParaRPr lang="en-US" b="1" dirty="0">
              <a:solidFill>
                <a:schemeClr val="bg1"/>
              </a:solidFill>
            </a:endParaRPr>
          </a:p>
        </p:txBody>
      </p:sp>
    </p:spTree>
    <p:extLst>
      <p:ext uri="{BB962C8B-B14F-4D97-AF65-F5344CB8AC3E}">
        <p14:creationId xmlns:p14="http://schemas.microsoft.com/office/powerpoint/2010/main" val="369501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18393</TotalTime>
  <Words>956</Words>
  <Application>Microsoft Office PowerPoint</Application>
  <PresentationFormat>Custom</PresentationFormat>
  <Paragraphs>114</Paragraphs>
  <Slides>18</Slides>
  <Notes>11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FbTypoPas</vt:lpstr>
      <vt:lpstr>PTSerif</vt:lpstr>
      <vt:lpstr>Books 16x9</vt:lpstr>
      <vt:lpstr>חנוכה</vt:lpstr>
      <vt:lpstr>כמה מילים עלי....</vt:lpstr>
      <vt:lpstr>כמה מילים עלי....</vt:lpstr>
      <vt:lpstr>כמה מילים עלי....</vt:lpstr>
      <vt:lpstr>נס חנוכה!</vt:lpstr>
      <vt:lpstr>נס חנוכה!</vt:lpstr>
      <vt:lpstr>נס? או צירוף מקרים?</vt:lpstr>
      <vt:lpstr>PowerPoint Presentation</vt:lpstr>
      <vt:lpstr>אנומליות:  תופעות טבע יוצאות מן הכלל</vt:lpstr>
      <vt:lpstr>אירועים נדירים: מקריות</vt:lpstr>
      <vt:lpstr>למה צריך נס?</vt:lpstr>
      <vt:lpstr>למי עושים ניסים?</vt:lpstr>
      <vt:lpstr>יהודים ויוונים: תחילת המאבק</vt:lpstr>
      <vt:lpstr>מהי חנוכה?</vt:lpstr>
      <vt:lpstr>המילה חנוכה</vt:lpstr>
      <vt:lpstr>חנוכה מלשון חינוך</vt:lpstr>
      <vt:lpstr>Ханука – Хинух – «Воспитание»</vt:lpstr>
      <vt:lpstr>חנוכה – זמן הניסים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Качеств Милосердия</dc:title>
  <dc:creator>Boris Levant</dc:creator>
  <cp:lastModifiedBy>Boris Levant</cp:lastModifiedBy>
  <cp:revision>29</cp:revision>
  <dcterms:created xsi:type="dcterms:W3CDTF">2022-09-29T20:12:07Z</dcterms:created>
  <dcterms:modified xsi:type="dcterms:W3CDTF">2023-01-25T16:59:16Z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