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353" r:id="rId3"/>
    <p:sldId id="356" r:id="rId4"/>
    <p:sldId id="354" r:id="rId5"/>
    <p:sldId id="342" r:id="rId6"/>
    <p:sldId id="359" r:id="rId7"/>
    <p:sldId id="358" r:id="rId8"/>
    <p:sldId id="360" r:id="rId9"/>
    <p:sldId id="362" r:id="rId10"/>
    <p:sldId id="36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9724" autoAdjust="0"/>
  </p:normalViewPr>
  <p:slideViewPr>
    <p:cSldViewPr showGuides="1">
      <p:cViewPr varScale="1">
        <p:scale>
          <a:sx n="60" d="100"/>
          <a:sy n="60" d="100"/>
        </p:scale>
        <p:origin x="1550" y="3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4/15/2023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4/15/2023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1911 год, дело Менделя Бейлиса</a:t>
            </a:r>
          </a:p>
          <a:p>
            <a:r>
              <a:rPr lang="ru-RU" dirty="0"/>
              <a:t>Убийство христианского мальчика</a:t>
            </a:r>
          </a:p>
          <a:p>
            <a:endParaRPr lang="ru-RU" dirty="0"/>
          </a:p>
          <a:p>
            <a:r>
              <a:rPr lang="ru-RU" dirty="0"/>
              <a:t>«Вы называетесь Адам, но идолополконники не называются Адам» (Баба-Мециа)</a:t>
            </a:r>
          </a:p>
          <a:p>
            <a:r>
              <a:rPr lang="ru-RU" dirty="0"/>
              <a:t>Адам – это термин который обоначает как единого человека так и общность людей. Евреи ощущают себя единым организмом. Когда Бейлиса обвиняют в убийстве говорят – евреи убили мальчика. Когда судят Бейиса, еврейский мир переживает в НЙ и Париже. В чем смысл? </a:t>
            </a:r>
            <a:endParaRPr lang="en-IL" dirty="0"/>
          </a:p>
          <a:p>
            <a:endParaRPr lang="ru-RU" dirty="0"/>
          </a:p>
          <a:p>
            <a:r>
              <a:rPr lang="ru-RU" dirty="0"/>
              <a:t>Адвокат Оскар Грузенберг</a:t>
            </a:r>
          </a:p>
          <a:p>
            <a:r>
              <a:rPr lang="ru-RU" dirty="0"/>
              <a:t>Ответ рава Меир Шапиро из Люблина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74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תעשיה.....</a:t>
            </a:r>
          </a:p>
          <a:p>
            <a:pPr algn="r" rtl="1"/>
            <a:endParaRPr lang="he-IL" dirty="0"/>
          </a:p>
          <a:p>
            <a:pPr algn="r" rtl="1"/>
            <a:r>
              <a:rPr lang="en-US" dirty="0"/>
              <a:t>AI</a:t>
            </a:r>
            <a:r>
              <a:rPr lang="he-IL" dirty="0"/>
              <a:t> – חיפוש אחרי בן אדם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Народы мира – только то что мы понимаем</a:t>
            </a:r>
          </a:p>
          <a:p>
            <a:endParaRPr lang="ru-RU" dirty="0"/>
          </a:p>
          <a:p>
            <a:r>
              <a:rPr lang="ru-RU" dirty="0"/>
              <a:t>Евреи – разговор. Разговор – соединение высшей части человека и низшей</a:t>
            </a:r>
          </a:p>
          <a:p>
            <a:endParaRPr lang="ru-RU" dirty="0"/>
          </a:p>
          <a:p>
            <a:r>
              <a:rPr lang="ru-RU" dirty="0"/>
              <a:t>Шея – место разговора. Слова – отрезать разговор на слова</a:t>
            </a:r>
          </a:p>
          <a:p>
            <a:endParaRPr lang="ru-RU" dirty="0"/>
          </a:p>
          <a:p>
            <a:r>
              <a:rPr lang="ru-RU" dirty="0"/>
              <a:t>Шея – соединение духовных мыслей и физического тела</a:t>
            </a:r>
          </a:p>
          <a:p>
            <a:endParaRPr lang="ru-RU" dirty="0"/>
          </a:p>
          <a:p>
            <a:r>
              <a:rPr lang="ru-RU" dirty="0"/>
              <a:t>Шея – притча на Храм (Йосеф плакал на шее Биньямина – о двух Храмах которые будут разрушены)</a:t>
            </a:r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0975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меньше времени и больше есть?</a:t>
            </a:r>
          </a:p>
          <a:p>
            <a:endParaRPr lang="ru-RU" dirty="0"/>
          </a:p>
          <a:p>
            <a:r>
              <a:rPr lang="ru-RU" dirty="0"/>
              <a:t>Рассказ в 107 главе </a:t>
            </a:r>
            <a:r>
              <a:rPr lang="ru-RU" dirty="0" err="1"/>
              <a:t>Техилим</a:t>
            </a:r>
            <a:endParaRPr lang="ru-RU" dirty="0"/>
          </a:p>
          <a:p>
            <a:endParaRPr lang="ru-RU" dirty="0"/>
          </a:p>
          <a:p>
            <a:r>
              <a:rPr lang="ru-RU" dirty="0"/>
              <a:t>4 раза упоминается что надо благодарить и рассказать всем остальным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761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Мицраим</a:t>
            </a:r>
            <a:r>
              <a:rPr lang="ru-RU" dirty="0"/>
              <a:t> – начинается с открытой Мем, заканчивается Мем закрытой</a:t>
            </a:r>
          </a:p>
          <a:p>
            <a:endParaRPr lang="ru-RU" dirty="0"/>
          </a:p>
          <a:p>
            <a:r>
              <a:rPr lang="ru-RU" dirty="0"/>
              <a:t>4 стакана вина – против 4 кто должен благодарить</a:t>
            </a:r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360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</a:t>
            </a:r>
            <a:r>
              <a:rPr lang="ru-RU" dirty="0" err="1"/>
              <a:t>рава</a:t>
            </a:r>
            <a:r>
              <a:rPr lang="ru-RU" dirty="0"/>
              <a:t> Поварского который боялся поменять обратно фамилию – боялся что русские придут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96F01-7154-41E0-B48B-A6921757531A}" type="slidenum">
              <a:rPr lang="en-IL" smtClean="0"/>
              <a:pPr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025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4/15/2023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4/15/2023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4/15/2023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4/15/2023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Песах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Исправление разговора</a:t>
            </a:r>
          </a:p>
          <a:p>
            <a:r>
              <a:rPr lang="ru-RU" dirty="0"/>
              <a:t>др. р. </a:t>
            </a:r>
            <a:r>
              <a:rPr lang="ru-RU" dirty="0" err="1"/>
              <a:t>Боаз</a:t>
            </a:r>
            <a:r>
              <a:rPr lang="ru-RU" dirty="0"/>
              <a:t> Левант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Седьмой день Песаха: окончательное избавление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Афтара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про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машиаха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(</a:t>
            </a:r>
            <a:r>
              <a:rPr lang="he-IL" dirty="0">
                <a:solidFill>
                  <a:srgbClr val="444444"/>
                </a:solidFill>
                <a:latin typeface="PTSerif"/>
              </a:rPr>
              <a:t>מגדול ישועות מלכו</a:t>
            </a:r>
            <a:r>
              <a:rPr lang="en-US" dirty="0">
                <a:solidFill>
                  <a:srgbClr val="444444"/>
                </a:solidFill>
                <a:latin typeface="PTSerif"/>
              </a:rPr>
              <a:t>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Аз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яшир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Моше (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Раши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 отсюда мы учим что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тхият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ха метим из Торы)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….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 простому понять: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15 Нисана с утра мы вышли телом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7-го Песаха вышли духовно – окончательно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Минхагим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:</a:t>
            </a:r>
          </a:p>
          <a:p>
            <a:pPr lvl="1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Мимуна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Третья трапеза</a:t>
            </a: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1413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tificial intelligence vs human intelligence in healthcare">
            <a:extLst>
              <a:ext uri="{FF2B5EF4-FFF2-40B4-BE49-F238E27FC236}">
                <a16:creationId xmlns:a16="http://schemas.microsoft.com/office/drawing/2014/main" id="{56BE6C4C-72F1-4246-93E0-D540FFA2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0" y="46463"/>
            <a:ext cx="11083444" cy="67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610-B369-E93D-E80D-86E18709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Дело Бейлиса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A181-484E-A812-FC6C-EB7086C0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Адам?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58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fographic – The 9 Types of Human Intelligence by Howard Gardner |  Inteligências múltiplas, Teoria das inteligências múltiplas, Inteligência  múltipla">
            <a:extLst>
              <a:ext uri="{FF2B5EF4-FFF2-40B4-BE49-F238E27FC236}">
                <a16:creationId xmlns:a16="http://schemas.microsoft.com/office/drawing/2014/main" id="{C26DF397-B2B8-484C-AD49-E2EC75B7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25" y="66765"/>
            <a:ext cx="6734174" cy="672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903F-F09C-1D33-6D9C-154D23AC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Человек: Две Противоположности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B92B-BC4D-8599-F699-2AFDCE74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900903" cy="44704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dirty="0"/>
              <a:t>Адам – адаме ле эльон – буду похож на Всевышнего</a:t>
            </a:r>
          </a:p>
          <a:p>
            <a:endParaRPr lang="ru-RU" dirty="0"/>
          </a:p>
          <a:p>
            <a:r>
              <a:rPr lang="ru-RU" dirty="0"/>
              <a:t>Создан последним – как цель Творения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C19DFF-2CB6-1732-CB52-0032E899094F}"/>
              </a:ext>
            </a:extLst>
          </p:cNvPr>
          <p:cNvSpPr txBox="1">
            <a:spLocks/>
          </p:cNvSpPr>
          <p:nvPr/>
        </p:nvSpPr>
        <p:spPr>
          <a:xfrm>
            <a:off x="6373760" y="1707376"/>
            <a:ext cx="4900903" cy="4470400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Адама – создан из праха земли</a:t>
            </a:r>
          </a:p>
          <a:p>
            <a:endParaRPr lang="ru-RU" dirty="0"/>
          </a:p>
          <a:p>
            <a:r>
              <a:rPr lang="ru-RU" dirty="0"/>
              <a:t>Последним – даже муравей был здесь до тебя</a:t>
            </a:r>
          </a:p>
        </p:txBody>
      </p:sp>
    </p:spTree>
    <p:extLst>
      <p:ext uri="{BB962C8B-B14F-4D97-AF65-F5344CB8AC3E}">
        <p14:creationId xmlns:p14="http://schemas.microsoft.com/office/powerpoint/2010/main" val="26019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Человек?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Народы мира: человек разумный</a:t>
            </a:r>
          </a:p>
          <a:p>
            <a:pPr algn="l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Евреи: человек разговаривающий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7578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Восхваление Всевышнего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Прости нас, Отец наш, ибо мы грешили, помилуй нас, Царь наш, ибо мы совершали проступки. Ибо Ты милуешь и прощаешь. Благословен Ты, Господь, великий в милосердии и прощении!</a:t>
            </a:r>
          </a:p>
          <a:p>
            <a:pPr algn="l" fontAlgn="base"/>
            <a:r>
              <a:rPr lang="ru-RU" b="0" dirty="0">
                <a:solidFill>
                  <a:srgbClr val="444444"/>
                </a:solidFill>
                <a:effectLst/>
                <a:latin typeface="PTSerif"/>
              </a:rPr>
              <a:t>Взгляни на бедствия наши и веди битву нашу, и избавь нас в скором времени ради Имени Твоего, ибо Ты могущественный избавитель. Благословен Ты, Господь, Избавитель Израиля!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PTSerif"/>
              </a:rPr>
              <a:t>Исцеляй нас, Господь, и мы исцелимся, спасай нас, и спасемся, ибо Ты — наша хвала. И принеси полное исцеление нашим ранам, ибо Ты, Бог, Царь, — целитель верный и милосердный. Благословен Ты, Господь, исцеляющий больных народа Твоего, Израиля!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1934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Четверо приносят жертву благодарности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Пересекающие пустыню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Переходящие через море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Освобожденные из тюрьмы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Больные которые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выздровили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endParaRPr lang="ru-RU" dirty="0">
              <a:solidFill>
                <a:srgbClr val="444444"/>
              </a:solidFill>
              <a:latin typeface="PTSerif"/>
            </a:endParaRPr>
          </a:p>
          <a:p>
            <a:pPr algn="l"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Шламим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едят два дня</a:t>
            </a:r>
          </a:p>
          <a:p>
            <a:pPr algn="l" fontAlgn="base"/>
            <a:r>
              <a:rPr lang="ru-RU" dirty="0" err="1">
                <a:solidFill>
                  <a:srgbClr val="444444"/>
                </a:solidFill>
                <a:latin typeface="PTSerif"/>
              </a:rPr>
              <a:t>Тодот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– один день, и еще надо 40 хлебов</a:t>
            </a:r>
          </a:p>
        </p:txBody>
      </p:sp>
    </p:spTree>
    <p:extLst>
      <p:ext uri="{BB962C8B-B14F-4D97-AF65-F5344CB8AC3E}">
        <p14:creationId xmlns:p14="http://schemas.microsoft.com/office/powerpoint/2010/main" val="319092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5C2B6-6421-4B00-D3B1-C1C9E2E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Благодарственное Жертва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5C28FE-DF6B-D33B-BBC5-52B141604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Все это было при выходе из Египта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рассказ о Выходе – это основная заповедь в этот день</a:t>
            </a: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Рассказ а не просто упоминание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Поэтому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Хагада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 состоит из стихов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Бикурим</a:t>
            </a:r>
            <a:endParaRPr lang="ru-RU" dirty="0">
              <a:solidFill>
                <a:srgbClr val="444444"/>
              </a:solidFill>
              <a:latin typeface="PTSerif"/>
            </a:endParaRPr>
          </a:p>
          <a:p>
            <a:pPr lvl="1" fontAlgn="base"/>
            <a:r>
              <a:rPr lang="ru-RU" dirty="0">
                <a:solidFill>
                  <a:srgbClr val="444444"/>
                </a:solidFill>
                <a:latin typeface="PTSerif"/>
              </a:rPr>
              <a:t>Почему не </a:t>
            </a:r>
            <a:r>
              <a:rPr lang="ru-RU" dirty="0" err="1">
                <a:solidFill>
                  <a:srgbClr val="444444"/>
                </a:solidFill>
                <a:latin typeface="PTSerif"/>
              </a:rPr>
              <a:t>Шмот</a:t>
            </a:r>
            <a:r>
              <a:rPr lang="ru-RU" dirty="0">
                <a:solidFill>
                  <a:srgbClr val="444444"/>
                </a:solidFill>
                <a:latin typeface="PTSerif"/>
              </a:rPr>
              <a:t>?</a:t>
            </a:r>
          </a:p>
          <a:p>
            <a:pPr fontAlgn="base"/>
            <a:r>
              <a:rPr lang="ru-RU" dirty="0">
                <a:solidFill>
                  <a:srgbClr val="444444"/>
                </a:solidFill>
                <a:latin typeface="PTSerif"/>
              </a:rPr>
              <a:t>Весь Песах: видеть как будто мы уже выходим из Египта (личного)</a:t>
            </a:r>
          </a:p>
          <a:p>
            <a:pPr fontAlgn="base"/>
            <a:endParaRPr lang="ru-RU" dirty="0">
              <a:solidFill>
                <a:srgbClr val="444444"/>
              </a:solidFill>
              <a:latin typeface="PTSerif"/>
            </a:endParaRPr>
          </a:p>
        </p:txBody>
      </p:sp>
    </p:spTree>
    <p:extLst>
      <p:ext uri="{BB962C8B-B14F-4D97-AF65-F5344CB8AC3E}">
        <p14:creationId xmlns:p14="http://schemas.microsoft.com/office/powerpoint/2010/main" val="321163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14548</TotalTime>
  <Words>538</Words>
  <Application>Microsoft Office PowerPoint</Application>
  <PresentationFormat>מותאם אישית</PresentationFormat>
  <Paragraphs>91</Paragraphs>
  <Slides>10</Slides>
  <Notes>7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PTSerif</vt:lpstr>
      <vt:lpstr>Books 16x9</vt:lpstr>
      <vt:lpstr>Песах</vt:lpstr>
      <vt:lpstr>מצגת של PowerPoint‏</vt:lpstr>
      <vt:lpstr>Дело Бейлиса</vt:lpstr>
      <vt:lpstr>מצגת של PowerPoint‏</vt:lpstr>
      <vt:lpstr>Человек: Две Противоположности</vt:lpstr>
      <vt:lpstr>Человек?</vt:lpstr>
      <vt:lpstr>Восхваление Всевышнего</vt:lpstr>
      <vt:lpstr>Благодарственное Жертва</vt:lpstr>
      <vt:lpstr>Благодарственное Жертва</vt:lpstr>
      <vt:lpstr>Благодарственное Жертва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 Качеств Милосердия</dc:title>
  <dc:creator>Boris Levant</dc:creator>
  <cp:lastModifiedBy>Boris Levant</cp:lastModifiedBy>
  <cp:revision>43</cp:revision>
  <dcterms:created xsi:type="dcterms:W3CDTF">2022-09-29T20:12:07Z</dcterms:created>
  <dcterms:modified xsi:type="dcterms:W3CDTF">2023-04-15T19:32:34Z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