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2" r:id="rId6"/>
    <p:sldId id="265" r:id="rId7"/>
    <p:sldId id="269" r:id="rId8"/>
    <p:sldId id="270" r:id="rId9"/>
    <p:sldId id="263" r:id="rId10"/>
    <p:sldId id="26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960432-7B89-4D05-B108-A04A1AA64F4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7442B8D0-64F0-4B72-BD0D-7F43AEE6BE0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The Idea</a:t>
          </a:r>
          <a:endParaRPr lang="en-US"/>
        </a:p>
      </dgm:t>
    </dgm:pt>
    <dgm:pt modelId="{B4981D00-E4D1-4952-A448-0BC05A606951}" type="parTrans" cxnId="{2440B6BA-0A4E-451D-B7F1-24F6FEE4C44B}">
      <dgm:prSet/>
      <dgm:spPr/>
      <dgm:t>
        <a:bodyPr/>
        <a:lstStyle/>
        <a:p>
          <a:endParaRPr lang="en-US"/>
        </a:p>
      </dgm:t>
    </dgm:pt>
    <dgm:pt modelId="{9329A82A-49D9-4207-9E31-502278AD0FEA}" type="sibTrans" cxnId="{2440B6BA-0A4E-451D-B7F1-24F6FEE4C44B}">
      <dgm:prSet/>
      <dgm:spPr/>
      <dgm:t>
        <a:bodyPr/>
        <a:lstStyle/>
        <a:p>
          <a:endParaRPr lang="en-US"/>
        </a:p>
      </dgm:t>
    </dgm:pt>
    <dgm:pt modelId="{60AC4088-C8F9-4069-90D4-60E6477018C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/>
            <a:t>The Explanation</a:t>
          </a:r>
          <a:endParaRPr lang="en-US" dirty="0"/>
        </a:p>
      </dgm:t>
    </dgm:pt>
    <dgm:pt modelId="{A7DB2DDE-36F3-4481-B0DE-BBB746D65D6F}" type="parTrans" cxnId="{C0CCECA3-A796-4AF7-A719-7E9966266553}">
      <dgm:prSet/>
      <dgm:spPr/>
      <dgm:t>
        <a:bodyPr/>
        <a:lstStyle/>
        <a:p>
          <a:endParaRPr lang="en-US"/>
        </a:p>
      </dgm:t>
    </dgm:pt>
    <dgm:pt modelId="{F53DE2B4-C4EC-43A9-9A98-B3BD18EB9E43}" type="sibTrans" cxnId="{C0CCECA3-A796-4AF7-A719-7E9966266553}">
      <dgm:prSet/>
      <dgm:spPr/>
      <dgm:t>
        <a:bodyPr/>
        <a:lstStyle/>
        <a:p>
          <a:endParaRPr lang="en-US"/>
        </a:p>
      </dgm:t>
    </dgm:pt>
    <dgm:pt modelId="{EB4C06AA-6789-4EAC-A2D7-3EB33A4AFC7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/>
            <a:t>The Outcome</a:t>
          </a:r>
          <a:endParaRPr lang="en-US" dirty="0"/>
        </a:p>
      </dgm:t>
    </dgm:pt>
    <dgm:pt modelId="{34286F9A-D118-4FB3-A945-22314FF56B01}" type="parTrans" cxnId="{5AF3D577-07AB-45DE-BCF2-57DBC1B38019}">
      <dgm:prSet/>
      <dgm:spPr/>
      <dgm:t>
        <a:bodyPr/>
        <a:lstStyle/>
        <a:p>
          <a:endParaRPr lang="en-US"/>
        </a:p>
      </dgm:t>
    </dgm:pt>
    <dgm:pt modelId="{F69B649F-C387-4A92-A3B6-BB763F35E54F}" type="sibTrans" cxnId="{5AF3D577-07AB-45DE-BCF2-57DBC1B38019}">
      <dgm:prSet/>
      <dgm:spPr/>
      <dgm:t>
        <a:bodyPr/>
        <a:lstStyle/>
        <a:p>
          <a:endParaRPr lang="en-US"/>
        </a:p>
      </dgm:t>
    </dgm:pt>
    <dgm:pt modelId="{20A01B27-73D5-454B-9AC4-9CACC65E502C}" type="pres">
      <dgm:prSet presAssocID="{DC960432-7B89-4D05-B108-A04A1AA64F44}" presName="root" presStyleCnt="0">
        <dgm:presLayoutVars>
          <dgm:dir/>
          <dgm:resizeHandles val="exact"/>
        </dgm:presLayoutVars>
      </dgm:prSet>
      <dgm:spPr/>
    </dgm:pt>
    <dgm:pt modelId="{54A1ECF4-2643-403A-8778-EC54293DE570}" type="pres">
      <dgm:prSet presAssocID="{7442B8D0-64F0-4B72-BD0D-7F43AEE6BE00}" presName="compNode" presStyleCnt="0"/>
      <dgm:spPr/>
    </dgm:pt>
    <dgm:pt modelId="{663A99DB-0456-492D-A1DA-A91FE2C2FC70}" type="pres">
      <dgm:prSet presAssocID="{7442B8D0-64F0-4B72-BD0D-7F43AEE6BE00}" presName="iconBgRect" presStyleLbl="bgShp" presStyleIdx="0" presStyleCnt="3"/>
      <dgm:spPr/>
    </dgm:pt>
    <dgm:pt modelId="{89CD677B-E60A-4A74-A42E-C2EC8A0FC11F}" type="pres">
      <dgm:prSet presAssocID="{7442B8D0-64F0-4B72-BD0D-7F43AEE6BE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ühlampe"/>
        </a:ext>
      </dgm:extLst>
    </dgm:pt>
    <dgm:pt modelId="{17ECAE22-5CFB-4319-B7BC-E658F81B449C}" type="pres">
      <dgm:prSet presAssocID="{7442B8D0-64F0-4B72-BD0D-7F43AEE6BE00}" presName="spaceRect" presStyleCnt="0"/>
      <dgm:spPr/>
    </dgm:pt>
    <dgm:pt modelId="{E9BCCC26-6CDA-4E94-932C-2E96FF3B0EA5}" type="pres">
      <dgm:prSet presAssocID="{7442B8D0-64F0-4B72-BD0D-7F43AEE6BE00}" presName="textRect" presStyleLbl="revTx" presStyleIdx="0" presStyleCnt="3">
        <dgm:presLayoutVars>
          <dgm:chMax val="1"/>
          <dgm:chPref val="1"/>
        </dgm:presLayoutVars>
      </dgm:prSet>
      <dgm:spPr/>
    </dgm:pt>
    <dgm:pt modelId="{EEFC7A55-0C6C-4F3C-9EBD-B3557AE94194}" type="pres">
      <dgm:prSet presAssocID="{9329A82A-49D9-4207-9E31-502278AD0FEA}" presName="sibTrans" presStyleCnt="0"/>
      <dgm:spPr/>
    </dgm:pt>
    <dgm:pt modelId="{05DCE438-4D92-4E0C-8681-6FBD9EF08124}" type="pres">
      <dgm:prSet presAssocID="{60AC4088-C8F9-4069-90D4-60E6477018C4}" presName="compNode" presStyleCnt="0"/>
      <dgm:spPr/>
    </dgm:pt>
    <dgm:pt modelId="{0EF96A4B-BF16-4C86-90C6-8E6AF933BFD6}" type="pres">
      <dgm:prSet presAssocID="{60AC4088-C8F9-4069-90D4-60E6477018C4}" presName="iconBgRect" presStyleLbl="bgShp" presStyleIdx="1" presStyleCnt="3"/>
      <dgm:spPr/>
    </dgm:pt>
    <dgm:pt modelId="{9B325675-5EB7-4F57-8679-5CEBBF51E4DE}" type="pres">
      <dgm:prSet presAssocID="{60AC4088-C8F9-4069-90D4-60E6477018C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üfliste"/>
        </a:ext>
      </dgm:extLst>
    </dgm:pt>
    <dgm:pt modelId="{5E612A55-B348-4ADE-9973-2F13E0CD1F51}" type="pres">
      <dgm:prSet presAssocID="{60AC4088-C8F9-4069-90D4-60E6477018C4}" presName="spaceRect" presStyleCnt="0"/>
      <dgm:spPr/>
    </dgm:pt>
    <dgm:pt modelId="{6E2D82F5-5AC2-41BC-9BD9-6245E54D14E9}" type="pres">
      <dgm:prSet presAssocID="{60AC4088-C8F9-4069-90D4-60E6477018C4}" presName="textRect" presStyleLbl="revTx" presStyleIdx="1" presStyleCnt="3">
        <dgm:presLayoutVars>
          <dgm:chMax val="1"/>
          <dgm:chPref val="1"/>
        </dgm:presLayoutVars>
      </dgm:prSet>
      <dgm:spPr/>
    </dgm:pt>
    <dgm:pt modelId="{FB72769B-04F7-490A-A8D2-2FC802122CFF}" type="pres">
      <dgm:prSet presAssocID="{F53DE2B4-C4EC-43A9-9A98-B3BD18EB9E43}" presName="sibTrans" presStyleCnt="0"/>
      <dgm:spPr/>
    </dgm:pt>
    <dgm:pt modelId="{48383F64-BA54-479D-B66B-246F53EEE36F}" type="pres">
      <dgm:prSet presAssocID="{EB4C06AA-6789-4EAC-A2D7-3EB33A4AFC7B}" presName="compNode" presStyleCnt="0"/>
      <dgm:spPr/>
    </dgm:pt>
    <dgm:pt modelId="{52C2AA96-DE4B-4F1E-8BC0-3AFD2F1349FD}" type="pres">
      <dgm:prSet presAssocID="{EB4C06AA-6789-4EAC-A2D7-3EB33A4AFC7B}" presName="iconBgRect" presStyleLbl="bgShp" presStyleIdx="2" presStyleCnt="3"/>
      <dgm:spPr/>
    </dgm:pt>
    <dgm:pt modelId="{1E45D087-6856-4A1E-9414-C2AA0DE48017}" type="pres">
      <dgm:prSet presAssocID="{EB4C06AA-6789-4EAC-A2D7-3EB33A4AFC7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4349FC81-E7B4-4195-A90D-D3467318FFA8}" type="pres">
      <dgm:prSet presAssocID="{EB4C06AA-6789-4EAC-A2D7-3EB33A4AFC7B}" presName="spaceRect" presStyleCnt="0"/>
      <dgm:spPr/>
    </dgm:pt>
    <dgm:pt modelId="{91F95062-DE5B-4F09-9AFF-9F5A09A4022D}" type="pres">
      <dgm:prSet presAssocID="{EB4C06AA-6789-4EAC-A2D7-3EB33A4AFC7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C56C82D-0E0C-49FA-902D-3882C0E26FB2}" type="presOf" srcId="{EB4C06AA-6789-4EAC-A2D7-3EB33A4AFC7B}" destId="{91F95062-DE5B-4F09-9AFF-9F5A09A4022D}" srcOrd="0" destOrd="0" presId="urn:microsoft.com/office/officeart/2018/5/layout/IconCircleLabelList"/>
    <dgm:cxn modelId="{5AF3D577-07AB-45DE-BCF2-57DBC1B38019}" srcId="{DC960432-7B89-4D05-B108-A04A1AA64F44}" destId="{EB4C06AA-6789-4EAC-A2D7-3EB33A4AFC7B}" srcOrd="2" destOrd="0" parTransId="{34286F9A-D118-4FB3-A945-22314FF56B01}" sibTransId="{F69B649F-C387-4A92-A3B6-BB763F35E54F}"/>
    <dgm:cxn modelId="{C0CCECA3-A796-4AF7-A719-7E9966266553}" srcId="{DC960432-7B89-4D05-B108-A04A1AA64F44}" destId="{60AC4088-C8F9-4069-90D4-60E6477018C4}" srcOrd="1" destOrd="0" parTransId="{A7DB2DDE-36F3-4481-B0DE-BBB746D65D6F}" sibTransId="{F53DE2B4-C4EC-43A9-9A98-B3BD18EB9E43}"/>
    <dgm:cxn modelId="{3B0F62A6-3CD7-460D-B9A7-BF5CF06E86C5}" type="presOf" srcId="{DC960432-7B89-4D05-B108-A04A1AA64F44}" destId="{20A01B27-73D5-454B-9AC4-9CACC65E502C}" srcOrd="0" destOrd="0" presId="urn:microsoft.com/office/officeart/2018/5/layout/IconCircleLabelList"/>
    <dgm:cxn modelId="{2440B6BA-0A4E-451D-B7F1-24F6FEE4C44B}" srcId="{DC960432-7B89-4D05-B108-A04A1AA64F44}" destId="{7442B8D0-64F0-4B72-BD0D-7F43AEE6BE00}" srcOrd="0" destOrd="0" parTransId="{B4981D00-E4D1-4952-A448-0BC05A606951}" sibTransId="{9329A82A-49D9-4207-9E31-502278AD0FEA}"/>
    <dgm:cxn modelId="{B6B701BF-66B2-4F1F-838F-1996EF22BF81}" type="presOf" srcId="{60AC4088-C8F9-4069-90D4-60E6477018C4}" destId="{6E2D82F5-5AC2-41BC-9BD9-6245E54D14E9}" srcOrd="0" destOrd="0" presId="urn:microsoft.com/office/officeart/2018/5/layout/IconCircleLabelList"/>
    <dgm:cxn modelId="{E814BEDE-0961-4126-A994-66D10FC6D3DC}" type="presOf" srcId="{7442B8D0-64F0-4B72-BD0D-7F43AEE6BE00}" destId="{E9BCCC26-6CDA-4E94-932C-2E96FF3B0EA5}" srcOrd="0" destOrd="0" presId="urn:microsoft.com/office/officeart/2018/5/layout/IconCircleLabelList"/>
    <dgm:cxn modelId="{31814FB7-C159-4986-AB48-A7516D44D17F}" type="presParOf" srcId="{20A01B27-73D5-454B-9AC4-9CACC65E502C}" destId="{54A1ECF4-2643-403A-8778-EC54293DE570}" srcOrd="0" destOrd="0" presId="urn:microsoft.com/office/officeart/2018/5/layout/IconCircleLabelList"/>
    <dgm:cxn modelId="{AA542471-8D3B-4B3E-BF22-CFD67AEA09CE}" type="presParOf" srcId="{54A1ECF4-2643-403A-8778-EC54293DE570}" destId="{663A99DB-0456-492D-A1DA-A91FE2C2FC70}" srcOrd="0" destOrd="0" presId="urn:microsoft.com/office/officeart/2018/5/layout/IconCircleLabelList"/>
    <dgm:cxn modelId="{D7CF5C4D-B9F0-4890-80AE-272FB4BCE407}" type="presParOf" srcId="{54A1ECF4-2643-403A-8778-EC54293DE570}" destId="{89CD677B-E60A-4A74-A42E-C2EC8A0FC11F}" srcOrd="1" destOrd="0" presId="urn:microsoft.com/office/officeart/2018/5/layout/IconCircleLabelList"/>
    <dgm:cxn modelId="{C0722A1C-C6A1-49EC-A7E5-ED953CC362D3}" type="presParOf" srcId="{54A1ECF4-2643-403A-8778-EC54293DE570}" destId="{17ECAE22-5CFB-4319-B7BC-E658F81B449C}" srcOrd="2" destOrd="0" presId="urn:microsoft.com/office/officeart/2018/5/layout/IconCircleLabelList"/>
    <dgm:cxn modelId="{ADE609FF-3899-45D0-A823-DE198DC95F50}" type="presParOf" srcId="{54A1ECF4-2643-403A-8778-EC54293DE570}" destId="{E9BCCC26-6CDA-4E94-932C-2E96FF3B0EA5}" srcOrd="3" destOrd="0" presId="urn:microsoft.com/office/officeart/2018/5/layout/IconCircleLabelList"/>
    <dgm:cxn modelId="{458FBF49-DCE6-44B7-8404-13ADC7CDD6EE}" type="presParOf" srcId="{20A01B27-73D5-454B-9AC4-9CACC65E502C}" destId="{EEFC7A55-0C6C-4F3C-9EBD-B3557AE94194}" srcOrd="1" destOrd="0" presId="urn:microsoft.com/office/officeart/2018/5/layout/IconCircleLabelList"/>
    <dgm:cxn modelId="{41EE1F78-136A-4D46-8A00-76C49C81037F}" type="presParOf" srcId="{20A01B27-73D5-454B-9AC4-9CACC65E502C}" destId="{05DCE438-4D92-4E0C-8681-6FBD9EF08124}" srcOrd="2" destOrd="0" presId="urn:microsoft.com/office/officeart/2018/5/layout/IconCircleLabelList"/>
    <dgm:cxn modelId="{37F65ECA-5A0C-44A9-9A77-581352828B71}" type="presParOf" srcId="{05DCE438-4D92-4E0C-8681-6FBD9EF08124}" destId="{0EF96A4B-BF16-4C86-90C6-8E6AF933BFD6}" srcOrd="0" destOrd="0" presId="urn:microsoft.com/office/officeart/2018/5/layout/IconCircleLabelList"/>
    <dgm:cxn modelId="{C0612BB7-4187-4050-BFE2-EE6FA4AADAD8}" type="presParOf" srcId="{05DCE438-4D92-4E0C-8681-6FBD9EF08124}" destId="{9B325675-5EB7-4F57-8679-5CEBBF51E4DE}" srcOrd="1" destOrd="0" presId="urn:microsoft.com/office/officeart/2018/5/layout/IconCircleLabelList"/>
    <dgm:cxn modelId="{C15BBC77-42E9-4461-B9A8-600B81EB8D56}" type="presParOf" srcId="{05DCE438-4D92-4E0C-8681-6FBD9EF08124}" destId="{5E612A55-B348-4ADE-9973-2F13E0CD1F51}" srcOrd="2" destOrd="0" presId="urn:microsoft.com/office/officeart/2018/5/layout/IconCircleLabelList"/>
    <dgm:cxn modelId="{1A43450D-693A-47EE-8F8B-8E9DCA529802}" type="presParOf" srcId="{05DCE438-4D92-4E0C-8681-6FBD9EF08124}" destId="{6E2D82F5-5AC2-41BC-9BD9-6245E54D14E9}" srcOrd="3" destOrd="0" presId="urn:microsoft.com/office/officeart/2018/5/layout/IconCircleLabelList"/>
    <dgm:cxn modelId="{8991A89A-11F4-47F0-8EE9-FA33629C41AE}" type="presParOf" srcId="{20A01B27-73D5-454B-9AC4-9CACC65E502C}" destId="{FB72769B-04F7-490A-A8D2-2FC802122CFF}" srcOrd="3" destOrd="0" presId="urn:microsoft.com/office/officeart/2018/5/layout/IconCircleLabelList"/>
    <dgm:cxn modelId="{C2DBD2DF-7D06-4590-8E1D-9D75201ACC3C}" type="presParOf" srcId="{20A01B27-73D5-454B-9AC4-9CACC65E502C}" destId="{48383F64-BA54-479D-B66B-246F53EEE36F}" srcOrd="4" destOrd="0" presId="urn:microsoft.com/office/officeart/2018/5/layout/IconCircleLabelList"/>
    <dgm:cxn modelId="{DE6C6D0F-D18C-4654-87C1-BD96DF8B7914}" type="presParOf" srcId="{48383F64-BA54-479D-B66B-246F53EEE36F}" destId="{52C2AA96-DE4B-4F1E-8BC0-3AFD2F1349FD}" srcOrd="0" destOrd="0" presId="urn:microsoft.com/office/officeart/2018/5/layout/IconCircleLabelList"/>
    <dgm:cxn modelId="{682C90FB-CB68-4550-9C66-119A9E0309AF}" type="presParOf" srcId="{48383F64-BA54-479D-B66B-246F53EEE36F}" destId="{1E45D087-6856-4A1E-9414-C2AA0DE48017}" srcOrd="1" destOrd="0" presId="urn:microsoft.com/office/officeart/2018/5/layout/IconCircleLabelList"/>
    <dgm:cxn modelId="{F7BC85CD-19ED-41C2-BD68-635793B57FD1}" type="presParOf" srcId="{48383F64-BA54-479D-B66B-246F53EEE36F}" destId="{4349FC81-E7B4-4195-A90D-D3467318FFA8}" srcOrd="2" destOrd="0" presId="urn:microsoft.com/office/officeart/2018/5/layout/IconCircleLabelList"/>
    <dgm:cxn modelId="{FB4257EA-A66C-427A-8ADC-6E551C9E1428}" type="presParOf" srcId="{48383F64-BA54-479D-B66B-246F53EEE36F}" destId="{91F95062-DE5B-4F09-9AFF-9F5A09A4022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CFB249-11B9-46A2-9FA6-CE93022DE23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06C1A53-6F2A-4B78-97AE-5BC4EA138279}">
      <dgm:prSet/>
      <dgm:spPr/>
      <dgm:t>
        <a:bodyPr/>
        <a:lstStyle/>
        <a:p>
          <a:pPr>
            <a:defRPr b="1"/>
          </a:pPr>
          <a:r>
            <a:rPr lang="de-DE"/>
            <a:t>Braintorming &amp; Evaluating</a:t>
          </a:r>
          <a:endParaRPr lang="en-US"/>
        </a:p>
      </dgm:t>
    </dgm:pt>
    <dgm:pt modelId="{FFB0F79E-3F46-4F21-B958-C299C3121F52}" type="parTrans" cxnId="{4C97A44C-F1B1-4AFF-8958-9562B6D92FAE}">
      <dgm:prSet/>
      <dgm:spPr/>
      <dgm:t>
        <a:bodyPr/>
        <a:lstStyle/>
        <a:p>
          <a:endParaRPr lang="en-US"/>
        </a:p>
      </dgm:t>
    </dgm:pt>
    <dgm:pt modelId="{894C8DB9-9814-4E29-B5AD-7958E8FE7DE8}" type="sibTrans" cxnId="{4C97A44C-F1B1-4AFF-8958-9562B6D92FAE}">
      <dgm:prSet/>
      <dgm:spPr/>
      <dgm:t>
        <a:bodyPr/>
        <a:lstStyle/>
        <a:p>
          <a:endParaRPr lang="en-US"/>
        </a:p>
      </dgm:t>
    </dgm:pt>
    <dgm:pt modelId="{11100C40-E055-40AC-BBA8-F2FB44EEFB71}">
      <dgm:prSet/>
      <dgm:spPr/>
      <dgm:t>
        <a:bodyPr/>
        <a:lstStyle/>
        <a:p>
          <a:r>
            <a:rPr lang="de-DE" dirty="0"/>
            <a:t>Educational, </a:t>
          </a:r>
          <a:r>
            <a:rPr lang="de-DE" dirty="0" err="1"/>
            <a:t>Makebility</a:t>
          </a:r>
          <a:r>
            <a:rPr lang="de-DE" dirty="0"/>
            <a:t> &amp; </a:t>
          </a:r>
          <a:r>
            <a:rPr lang="de-DE" dirty="0" err="1"/>
            <a:t>Effort</a:t>
          </a:r>
          <a:endParaRPr lang="en-US" dirty="0"/>
        </a:p>
      </dgm:t>
    </dgm:pt>
    <dgm:pt modelId="{F3125CE6-F454-4505-9505-6716340F5FF9}" type="parTrans" cxnId="{31F2009D-B333-4B7B-8205-B8434D0D97A9}">
      <dgm:prSet/>
      <dgm:spPr/>
      <dgm:t>
        <a:bodyPr/>
        <a:lstStyle/>
        <a:p>
          <a:endParaRPr lang="en-US"/>
        </a:p>
      </dgm:t>
    </dgm:pt>
    <dgm:pt modelId="{1F6BDCBC-73A3-484E-A878-F870E5533D9D}" type="sibTrans" cxnId="{31F2009D-B333-4B7B-8205-B8434D0D97A9}">
      <dgm:prSet/>
      <dgm:spPr/>
      <dgm:t>
        <a:bodyPr/>
        <a:lstStyle/>
        <a:p>
          <a:endParaRPr lang="en-US"/>
        </a:p>
      </dgm:t>
    </dgm:pt>
    <dgm:pt modelId="{4953D82E-9EC2-4855-B863-AEB891FF6C0C}">
      <dgm:prSet/>
      <dgm:spPr/>
      <dgm:t>
        <a:bodyPr/>
        <a:lstStyle/>
        <a:p>
          <a:pPr>
            <a:defRPr b="1"/>
          </a:pPr>
          <a:r>
            <a:rPr lang="de-DE" dirty="0" err="1"/>
            <a:t>Decision</a:t>
          </a:r>
          <a:r>
            <a:rPr lang="de-DE" dirty="0"/>
            <a:t>: AR Plane </a:t>
          </a:r>
          <a:r>
            <a:rPr lang="de-DE" dirty="0" err="1"/>
            <a:t>Changer</a:t>
          </a:r>
          <a:endParaRPr lang="en-US" dirty="0"/>
        </a:p>
      </dgm:t>
    </dgm:pt>
    <dgm:pt modelId="{AD7EB061-B97D-4A68-862F-A3D73A29DA00}" type="parTrans" cxnId="{7D046AD5-5F45-482C-9BA8-BF67916BCAC0}">
      <dgm:prSet/>
      <dgm:spPr/>
      <dgm:t>
        <a:bodyPr/>
        <a:lstStyle/>
        <a:p>
          <a:endParaRPr lang="en-US"/>
        </a:p>
      </dgm:t>
    </dgm:pt>
    <dgm:pt modelId="{B747F09D-315A-4B50-A9FD-471F4528211E}" type="sibTrans" cxnId="{7D046AD5-5F45-482C-9BA8-BF67916BCAC0}">
      <dgm:prSet/>
      <dgm:spPr/>
      <dgm:t>
        <a:bodyPr/>
        <a:lstStyle/>
        <a:p>
          <a:endParaRPr lang="en-US"/>
        </a:p>
      </dgm:t>
    </dgm:pt>
    <dgm:pt modelId="{7E11F94C-7995-4561-A932-33A1297C4382}" type="pres">
      <dgm:prSet presAssocID="{B5CFB249-11B9-46A2-9FA6-CE93022DE230}" presName="root" presStyleCnt="0">
        <dgm:presLayoutVars>
          <dgm:dir/>
          <dgm:resizeHandles val="exact"/>
        </dgm:presLayoutVars>
      </dgm:prSet>
      <dgm:spPr/>
    </dgm:pt>
    <dgm:pt modelId="{2347B9AB-BEC5-49D3-980A-E62D7D954742}" type="pres">
      <dgm:prSet presAssocID="{506C1A53-6F2A-4B78-97AE-5BC4EA138279}" presName="compNode" presStyleCnt="0"/>
      <dgm:spPr/>
    </dgm:pt>
    <dgm:pt modelId="{82EEC651-D60F-49F3-951A-358A45B61E81}" type="pres">
      <dgm:prSet presAssocID="{506C1A53-6F2A-4B78-97AE-5BC4EA13827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CE8EF1F1-1BCE-4825-9B85-0921E09953B0}" type="pres">
      <dgm:prSet presAssocID="{506C1A53-6F2A-4B78-97AE-5BC4EA138279}" presName="iconSpace" presStyleCnt="0"/>
      <dgm:spPr/>
    </dgm:pt>
    <dgm:pt modelId="{B9C81A02-3209-4233-A383-3537DCC5769E}" type="pres">
      <dgm:prSet presAssocID="{506C1A53-6F2A-4B78-97AE-5BC4EA138279}" presName="parTx" presStyleLbl="revTx" presStyleIdx="0" presStyleCnt="4">
        <dgm:presLayoutVars>
          <dgm:chMax val="0"/>
          <dgm:chPref val="0"/>
        </dgm:presLayoutVars>
      </dgm:prSet>
      <dgm:spPr/>
    </dgm:pt>
    <dgm:pt modelId="{D6DA2528-BAB0-455A-98B8-B417426BE762}" type="pres">
      <dgm:prSet presAssocID="{506C1A53-6F2A-4B78-97AE-5BC4EA138279}" presName="txSpace" presStyleCnt="0"/>
      <dgm:spPr/>
    </dgm:pt>
    <dgm:pt modelId="{81F0FA08-40EF-4DBA-BB7C-C34358B954F0}" type="pres">
      <dgm:prSet presAssocID="{506C1A53-6F2A-4B78-97AE-5BC4EA138279}" presName="desTx" presStyleLbl="revTx" presStyleIdx="1" presStyleCnt="4">
        <dgm:presLayoutVars/>
      </dgm:prSet>
      <dgm:spPr/>
    </dgm:pt>
    <dgm:pt modelId="{E811AAC3-0823-409D-9B10-6C59D3C91D15}" type="pres">
      <dgm:prSet presAssocID="{894C8DB9-9814-4E29-B5AD-7958E8FE7DE8}" presName="sibTrans" presStyleCnt="0"/>
      <dgm:spPr/>
    </dgm:pt>
    <dgm:pt modelId="{6BF9EDEB-E7B8-46EF-A3F8-37A007E22389}" type="pres">
      <dgm:prSet presAssocID="{4953D82E-9EC2-4855-B863-AEB891FF6C0C}" presName="compNode" presStyleCnt="0"/>
      <dgm:spPr/>
    </dgm:pt>
    <dgm:pt modelId="{2DF6AAF0-D741-4349-B4D1-F4BCD35A2707}" type="pres">
      <dgm:prSet presAssocID="{4953D82E-9EC2-4855-B863-AEB891FF6C0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chitecture"/>
        </a:ext>
      </dgm:extLst>
    </dgm:pt>
    <dgm:pt modelId="{8974D2E8-6DA2-4FD2-8282-C265EE2CFB10}" type="pres">
      <dgm:prSet presAssocID="{4953D82E-9EC2-4855-B863-AEB891FF6C0C}" presName="iconSpace" presStyleCnt="0"/>
      <dgm:spPr/>
    </dgm:pt>
    <dgm:pt modelId="{E33DA24E-2593-44E4-91EF-B008C5CC01AC}" type="pres">
      <dgm:prSet presAssocID="{4953D82E-9EC2-4855-B863-AEB891FF6C0C}" presName="parTx" presStyleLbl="revTx" presStyleIdx="2" presStyleCnt="4">
        <dgm:presLayoutVars>
          <dgm:chMax val="0"/>
          <dgm:chPref val="0"/>
        </dgm:presLayoutVars>
      </dgm:prSet>
      <dgm:spPr/>
    </dgm:pt>
    <dgm:pt modelId="{DDFF4C9A-60A1-4444-93B0-7E1058597BE2}" type="pres">
      <dgm:prSet presAssocID="{4953D82E-9EC2-4855-B863-AEB891FF6C0C}" presName="txSpace" presStyleCnt="0"/>
      <dgm:spPr/>
    </dgm:pt>
    <dgm:pt modelId="{08F1EA2F-AE86-49DF-86A8-C426F5254860}" type="pres">
      <dgm:prSet presAssocID="{4953D82E-9EC2-4855-B863-AEB891FF6C0C}" presName="desTx" presStyleLbl="revTx" presStyleIdx="3" presStyleCnt="4">
        <dgm:presLayoutVars/>
      </dgm:prSet>
      <dgm:spPr/>
    </dgm:pt>
  </dgm:ptLst>
  <dgm:cxnLst>
    <dgm:cxn modelId="{536F3A15-16B5-4F51-A078-88F5F029F804}" type="presOf" srcId="{B5CFB249-11B9-46A2-9FA6-CE93022DE230}" destId="{7E11F94C-7995-4561-A932-33A1297C4382}" srcOrd="0" destOrd="0" presId="urn:microsoft.com/office/officeart/2018/5/layout/CenteredIconLabelDescriptionList"/>
    <dgm:cxn modelId="{7727DE21-4F46-4DCB-A2E8-C37A5557718B}" type="presOf" srcId="{11100C40-E055-40AC-BBA8-F2FB44EEFB71}" destId="{81F0FA08-40EF-4DBA-BB7C-C34358B954F0}" srcOrd="0" destOrd="0" presId="urn:microsoft.com/office/officeart/2018/5/layout/CenteredIconLabelDescriptionList"/>
    <dgm:cxn modelId="{4C97A44C-F1B1-4AFF-8958-9562B6D92FAE}" srcId="{B5CFB249-11B9-46A2-9FA6-CE93022DE230}" destId="{506C1A53-6F2A-4B78-97AE-5BC4EA138279}" srcOrd="0" destOrd="0" parTransId="{FFB0F79E-3F46-4F21-B958-C299C3121F52}" sibTransId="{894C8DB9-9814-4E29-B5AD-7958E8FE7DE8}"/>
    <dgm:cxn modelId="{31F2009D-B333-4B7B-8205-B8434D0D97A9}" srcId="{506C1A53-6F2A-4B78-97AE-5BC4EA138279}" destId="{11100C40-E055-40AC-BBA8-F2FB44EEFB71}" srcOrd="0" destOrd="0" parTransId="{F3125CE6-F454-4505-9505-6716340F5FF9}" sibTransId="{1F6BDCBC-73A3-484E-A878-F870E5533D9D}"/>
    <dgm:cxn modelId="{7D046AD5-5F45-482C-9BA8-BF67916BCAC0}" srcId="{B5CFB249-11B9-46A2-9FA6-CE93022DE230}" destId="{4953D82E-9EC2-4855-B863-AEB891FF6C0C}" srcOrd="1" destOrd="0" parTransId="{AD7EB061-B97D-4A68-862F-A3D73A29DA00}" sibTransId="{B747F09D-315A-4B50-A9FD-471F4528211E}"/>
    <dgm:cxn modelId="{C0585EE6-9015-45E9-9CF1-86DBB0797DC9}" type="presOf" srcId="{506C1A53-6F2A-4B78-97AE-5BC4EA138279}" destId="{B9C81A02-3209-4233-A383-3537DCC5769E}" srcOrd="0" destOrd="0" presId="urn:microsoft.com/office/officeart/2018/5/layout/CenteredIconLabelDescriptionList"/>
    <dgm:cxn modelId="{B6EEFAF9-5CE0-41DA-811A-C8A8FC6FC9B7}" type="presOf" srcId="{4953D82E-9EC2-4855-B863-AEB891FF6C0C}" destId="{E33DA24E-2593-44E4-91EF-B008C5CC01AC}" srcOrd="0" destOrd="0" presId="urn:microsoft.com/office/officeart/2018/5/layout/CenteredIconLabelDescriptionList"/>
    <dgm:cxn modelId="{AB50D6E9-64F6-4D35-BA95-C820555FDC90}" type="presParOf" srcId="{7E11F94C-7995-4561-A932-33A1297C4382}" destId="{2347B9AB-BEC5-49D3-980A-E62D7D954742}" srcOrd="0" destOrd="0" presId="urn:microsoft.com/office/officeart/2018/5/layout/CenteredIconLabelDescriptionList"/>
    <dgm:cxn modelId="{41ECD4BE-932F-43EE-A6F4-39B565205310}" type="presParOf" srcId="{2347B9AB-BEC5-49D3-980A-E62D7D954742}" destId="{82EEC651-D60F-49F3-951A-358A45B61E81}" srcOrd="0" destOrd="0" presId="urn:microsoft.com/office/officeart/2018/5/layout/CenteredIconLabelDescriptionList"/>
    <dgm:cxn modelId="{8F21FC98-16C3-4A04-883D-DA40E45BA625}" type="presParOf" srcId="{2347B9AB-BEC5-49D3-980A-E62D7D954742}" destId="{CE8EF1F1-1BCE-4825-9B85-0921E09953B0}" srcOrd="1" destOrd="0" presId="urn:microsoft.com/office/officeart/2018/5/layout/CenteredIconLabelDescriptionList"/>
    <dgm:cxn modelId="{88DC6EB4-1608-4423-8E14-9FC07505A8C5}" type="presParOf" srcId="{2347B9AB-BEC5-49D3-980A-E62D7D954742}" destId="{B9C81A02-3209-4233-A383-3537DCC5769E}" srcOrd="2" destOrd="0" presId="urn:microsoft.com/office/officeart/2018/5/layout/CenteredIconLabelDescriptionList"/>
    <dgm:cxn modelId="{1FE5D472-38BF-4E34-BF0A-BFA2D753BFE4}" type="presParOf" srcId="{2347B9AB-BEC5-49D3-980A-E62D7D954742}" destId="{D6DA2528-BAB0-455A-98B8-B417426BE762}" srcOrd="3" destOrd="0" presId="urn:microsoft.com/office/officeart/2018/5/layout/CenteredIconLabelDescriptionList"/>
    <dgm:cxn modelId="{7E5E1A86-83AE-4702-8D81-162CB84BDB12}" type="presParOf" srcId="{2347B9AB-BEC5-49D3-980A-E62D7D954742}" destId="{81F0FA08-40EF-4DBA-BB7C-C34358B954F0}" srcOrd="4" destOrd="0" presId="urn:microsoft.com/office/officeart/2018/5/layout/CenteredIconLabelDescriptionList"/>
    <dgm:cxn modelId="{3BF44199-DD59-4E3C-8703-D12E51565156}" type="presParOf" srcId="{7E11F94C-7995-4561-A932-33A1297C4382}" destId="{E811AAC3-0823-409D-9B10-6C59D3C91D15}" srcOrd="1" destOrd="0" presId="urn:microsoft.com/office/officeart/2018/5/layout/CenteredIconLabelDescriptionList"/>
    <dgm:cxn modelId="{53F19D82-8CA0-479D-AFCC-511F73802759}" type="presParOf" srcId="{7E11F94C-7995-4561-A932-33A1297C4382}" destId="{6BF9EDEB-E7B8-46EF-A3F8-37A007E22389}" srcOrd="2" destOrd="0" presId="urn:microsoft.com/office/officeart/2018/5/layout/CenteredIconLabelDescriptionList"/>
    <dgm:cxn modelId="{068EB33B-8C1D-4613-9E2A-EBDD86F332EF}" type="presParOf" srcId="{6BF9EDEB-E7B8-46EF-A3F8-37A007E22389}" destId="{2DF6AAF0-D741-4349-B4D1-F4BCD35A2707}" srcOrd="0" destOrd="0" presId="urn:microsoft.com/office/officeart/2018/5/layout/CenteredIconLabelDescriptionList"/>
    <dgm:cxn modelId="{1A8361F6-FEF7-4D2B-9FA6-24AFD04BC259}" type="presParOf" srcId="{6BF9EDEB-E7B8-46EF-A3F8-37A007E22389}" destId="{8974D2E8-6DA2-4FD2-8282-C265EE2CFB10}" srcOrd="1" destOrd="0" presId="urn:microsoft.com/office/officeart/2018/5/layout/CenteredIconLabelDescriptionList"/>
    <dgm:cxn modelId="{B4C7DDD3-DCFA-419A-AB74-89E317533531}" type="presParOf" srcId="{6BF9EDEB-E7B8-46EF-A3F8-37A007E22389}" destId="{E33DA24E-2593-44E4-91EF-B008C5CC01AC}" srcOrd="2" destOrd="0" presId="urn:microsoft.com/office/officeart/2018/5/layout/CenteredIconLabelDescriptionList"/>
    <dgm:cxn modelId="{9AA1AE5C-61E6-4791-9D5C-C68ACDEE88E2}" type="presParOf" srcId="{6BF9EDEB-E7B8-46EF-A3F8-37A007E22389}" destId="{DDFF4C9A-60A1-4444-93B0-7E1058597BE2}" srcOrd="3" destOrd="0" presId="urn:microsoft.com/office/officeart/2018/5/layout/CenteredIconLabelDescriptionList"/>
    <dgm:cxn modelId="{3FB2EB7E-1C98-44AD-8C86-0650A2CDE88B}" type="presParOf" srcId="{6BF9EDEB-E7B8-46EF-A3F8-37A007E22389}" destId="{08F1EA2F-AE86-49DF-86A8-C426F525486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F0A760-1E81-4BD1-A92D-FABD06627101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C370FE33-0AB5-4EC5-8431-74C8BFF2711B}">
      <dgm:prSet phldrT="[Text]"/>
      <dgm:spPr/>
      <dgm:t>
        <a:bodyPr/>
        <a:lstStyle/>
        <a:p>
          <a:r>
            <a:rPr lang="en-US" noProof="0" dirty="0"/>
            <a:t>Camera</a:t>
          </a:r>
        </a:p>
      </dgm:t>
    </dgm:pt>
    <dgm:pt modelId="{C3E7F885-6A33-4A2D-9D28-9A996FBCA487}" type="parTrans" cxnId="{DD0DCB7F-D4AC-4D08-A937-4312396AB2BD}">
      <dgm:prSet/>
      <dgm:spPr/>
      <dgm:t>
        <a:bodyPr/>
        <a:lstStyle/>
        <a:p>
          <a:endParaRPr lang="de-DE"/>
        </a:p>
      </dgm:t>
    </dgm:pt>
    <dgm:pt modelId="{A9324187-30A8-464B-9514-EB2D45B371F1}" type="sibTrans" cxnId="{DD0DCB7F-D4AC-4D08-A937-4312396AB2BD}">
      <dgm:prSet/>
      <dgm:spPr/>
      <dgm:t>
        <a:bodyPr/>
        <a:lstStyle/>
        <a:p>
          <a:endParaRPr lang="de-DE"/>
        </a:p>
      </dgm:t>
    </dgm:pt>
    <dgm:pt modelId="{575E23D3-D8B7-4D43-B7E9-F1D84FE98F71}">
      <dgm:prSet phldrT="[Text]"/>
      <dgm:spPr/>
      <dgm:t>
        <a:bodyPr/>
        <a:lstStyle/>
        <a:p>
          <a:r>
            <a:rPr lang="en-US" dirty="0"/>
            <a:t>Buttons for user toggling planes </a:t>
          </a:r>
          <a:endParaRPr lang="en-US" noProof="0" dirty="0"/>
        </a:p>
      </dgm:t>
    </dgm:pt>
    <dgm:pt modelId="{44E93181-E388-4F2B-9BF1-71C96CBE8214}" type="parTrans" cxnId="{99029E80-7638-44B5-91AD-BD7EBA3591BD}">
      <dgm:prSet/>
      <dgm:spPr/>
      <dgm:t>
        <a:bodyPr/>
        <a:lstStyle/>
        <a:p>
          <a:endParaRPr lang="de-DE"/>
        </a:p>
      </dgm:t>
    </dgm:pt>
    <dgm:pt modelId="{0F7138B7-54BB-4275-A41E-025B58DBE9B1}" type="sibTrans" cxnId="{99029E80-7638-44B5-91AD-BD7EBA3591BD}">
      <dgm:prSet/>
      <dgm:spPr/>
      <dgm:t>
        <a:bodyPr/>
        <a:lstStyle/>
        <a:p>
          <a:endParaRPr lang="de-DE"/>
        </a:p>
      </dgm:t>
    </dgm:pt>
    <dgm:pt modelId="{144801FC-0529-42F3-A786-C7B0CA0CC9C9}">
      <dgm:prSet phldrT="[Text]"/>
      <dgm:spPr/>
      <dgm:t>
        <a:bodyPr/>
        <a:lstStyle/>
        <a:p>
          <a:r>
            <a:rPr lang="de-DE" dirty="0"/>
            <a:t>UI</a:t>
          </a:r>
        </a:p>
      </dgm:t>
    </dgm:pt>
    <dgm:pt modelId="{DE74F0AD-C224-4F30-9292-D7C3226EE035}" type="parTrans" cxnId="{79AD2460-1FD5-4693-88BC-6697D8F06A02}">
      <dgm:prSet/>
      <dgm:spPr/>
      <dgm:t>
        <a:bodyPr/>
        <a:lstStyle/>
        <a:p>
          <a:endParaRPr lang="de-DE"/>
        </a:p>
      </dgm:t>
    </dgm:pt>
    <dgm:pt modelId="{3324F33E-A130-4674-B58A-70F705219063}" type="sibTrans" cxnId="{79AD2460-1FD5-4693-88BC-6697D8F06A02}">
      <dgm:prSet/>
      <dgm:spPr/>
      <dgm:t>
        <a:bodyPr/>
        <a:lstStyle/>
        <a:p>
          <a:endParaRPr lang="de-DE"/>
        </a:p>
      </dgm:t>
    </dgm:pt>
    <dgm:pt modelId="{31C11274-BCE0-4673-8BEB-DE7A832D14DE}">
      <dgm:prSet phldrT="[Text]"/>
      <dgm:spPr/>
      <dgm:t>
        <a:bodyPr/>
        <a:lstStyle/>
        <a:p>
          <a:r>
            <a:rPr lang="de-DE" dirty="0"/>
            <a:t>Plane/Wall</a:t>
          </a:r>
        </a:p>
      </dgm:t>
    </dgm:pt>
    <dgm:pt modelId="{1D625106-BE12-4183-A77A-3B8409E47E37}" type="parTrans" cxnId="{4D54BE65-A266-41F8-A166-5922D7C0629B}">
      <dgm:prSet/>
      <dgm:spPr/>
      <dgm:t>
        <a:bodyPr/>
        <a:lstStyle/>
        <a:p>
          <a:endParaRPr lang="de-DE"/>
        </a:p>
      </dgm:t>
    </dgm:pt>
    <dgm:pt modelId="{5A826260-648E-4352-8187-CD4E7080555F}" type="sibTrans" cxnId="{4D54BE65-A266-41F8-A166-5922D7C0629B}">
      <dgm:prSet/>
      <dgm:spPr/>
      <dgm:t>
        <a:bodyPr/>
        <a:lstStyle/>
        <a:p>
          <a:endParaRPr lang="de-DE"/>
        </a:p>
      </dgm:t>
    </dgm:pt>
    <dgm:pt modelId="{3F5C9E0A-C0C5-4B8A-A542-3001F46FD969}">
      <dgm:prSet phldrT="[Text]"/>
      <dgm:spPr/>
      <dgm:t>
        <a:bodyPr/>
        <a:lstStyle/>
        <a:p>
          <a:r>
            <a:rPr lang="en-US" noProof="0" dirty="0"/>
            <a:t>Detects</a:t>
          </a:r>
          <a:r>
            <a:rPr lang="de-DE" dirty="0"/>
            <a:t> </a:t>
          </a:r>
          <a:r>
            <a:rPr lang="de-DE" dirty="0" err="1"/>
            <a:t>vertical</a:t>
          </a:r>
          <a:r>
            <a:rPr lang="de-DE" dirty="0"/>
            <a:t> planes/</a:t>
          </a:r>
          <a:r>
            <a:rPr lang="de-DE" dirty="0" err="1"/>
            <a:t>walls</a:t>
          </a:r>
          <a:endParaRPr lang="de-DE" dirty="0"/>
        </a:p>
      </dgm:t>
    </dgm:pt>
    <dgm:pt modelId="{834E8DAF-0D6B-4061-8EB5-18567CD28406}" type="parTrans" cxnId="{619931BC-3166-4B6B-A766-FA6DCBAC2842}">
      <dgm:prSet/>
      <dgm:spPr/>
      <dgm:t>
        <a:bodyPr/>
        <a:lstStyle/>
        <a:p>
          <a:endParaRPr lang="de-DE"/>
        </a:p>
      </dgm:t>
    </dgm:pt>
    <dgm:pt modelId="{3A7CAA10-35A6-40B9-9DE6-18B56B3BB649}" type="sibTrans" cxnId="{619931BC-3166-4B6B-A766-FA6DCBAC2842}">
      <dgm:prSet/>
      <dgm:spPr/>
      <dgm:t>
        <a:bodyPr/>
        <a:lstStyle/>
        <a:p>
          <a:endParaRPr lang="de-DE"/>
        </a:p>
      </dgm:t>
    </dgm:pt>
    <dgm:pt modelId="{680BE923-66E2-4755-9BC9-2C37E57A1A0D}">
      <dgm:prSet phldrT="[Text]"/>
      <dgm:spPr/>
      <dgm:t>
        <a:bodyPr/>
        <a:lstStyle/>
        <a:p>
          <a:r>
            <a:rPr lang="en-US" noProof="0" dirty="0"/>
            <a:t>Able to change color/pattern based on users needs</a:t>
          </a:r>
        </a:p>
      </dgm:t>
    </dgm:pt>
    <dgm:pt modelId="{71ACDEE0-8E0D-4383-A30D-EDD8D50F14B2}" type="parTrans" cxnId="{04F1A721-45B7-4539-B216-EDC0C43FC5D1}">
      <dgm:prSet/>
      <dgm:spPr/>
      <dgm:t>
        <a:bodyPr/>
        <a:lstStyle/>
        <a:p>
          <a:endParaRPr lang="de-DE"/>
        </a:p>
      </dgm:t>
    </dgm:pt>
    <dgm:pt modelId="{421C8EDD-B2E4-416E-8102-A2150CAC7345}" type="sibTrans" cxnId="{04F1A721-45B7-4539-B216-EDC0C43FC5D1}">
      <dgm:prSet/>
      <dgm:spPr/>
      <dgm:t>
        <a:bodyPr/>
        <a:lstStyle/>
        <a:p>
          <a:endParaRPr lang="de-DE"/>
        </a:p>
      </dgm:t>
    </dgm:pt>
    <dgm:pt modelId="{93C61DC1-872D-441B-A618-2629E9193797}">
      <dgm:prSet phldrT="[Text]"/>
      <dgm:spPr/>
      <dgm:t>
        <a:bodyPr/>
        <a:lstStyle/>
        <a:p>
          <a:endParaRPr lang="de-DE" dirty="0"/>
        </a:p>
      </dgm:t>
    </dgm:pt>
    <dgm:pt modelId="{23DE29EE-51CA-4F5C-BCFD-2D503034108E}" type="parTrans" cxnId="{30A56B28-64D8-4D1C-BFDC-2C38A2063E57}">
      <dgm:prSet/>
      <dgm:spPr/>
      <dgm:t>
        <a:bodyPr/>
        <a:lstStyle/>
        <a:p>
          <a:endParaRPr lang="en-DK"/>
        </a:p>
      </dgm:t>
    </dgm:pt>
    <dgm:pt modelId="{799A52CC-983B-4826-A344-40D1E8C5D4FC}" type="sibTrans" cxnId="{30A56B28-64D8-4D1C-BFDC-2C38A2063E57}">
      <dgm:prSet/>
      <dgm:spPr/>
      <dgm:t>
        <a:bodyPr/>
        <a:lstStyle/>
        <a:p>
          <a:endParaRPr lang="en-DK"/>
        </a:p>
      </dgm:t>
    </dgm:pt>
    <dgm:pt modelId="{60B89478-8D10-48FF-883B-B8F02D020DDB}" type="pres">
      <dgm:prSet presAssocID="{42F0A760-1E81-4BD1-A92D-FABD06627101}" presName="Name0" presStyleCnt="0">
        <dgm:presLayoutVars>
          <dgm:dir/>
          <dgm:animLvl val="lvl"/>
          <dgm:resizeHandles val="exact"/>
        </dgm:presLayoutVars>
      </dgm:prSet>
      <dgm:spPr/>
    </dgm:pt>
    <dgm:pt modelId="{52E6BA9C-920F-4A1C-940D-C2802FB468A9}" type="pres">
      <dgm:prSet presAssocID="{C370FE33-0AB5-4EC5-8431-74C8BFF2711B}" presName="composite" presStyleCnt="0"/>
      <dgm:spPr/>
    </dgm:pt>
    <dgm:pt modelId="{3B5BEFCF-6352-475F-BF69-7B282106A01B}" type="pres">
      <dgm:prSet presAssocID="{C370FE33-0AB5-4EC5-8431-74C8BFF2711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FC55181-9980-4FB7-BC60-D3169AEF33F6}" type="pres">
      <dgm:prSet presAssocID="{C370FE33-0AB5-4EC5-8431-74C8BFF2711B}" presName="desTx" presStyleLbl="alignAccFollowNode1" presStyleIdx="0" presStyleCnt="3">
        <dgm:presLayoutVars>
          <dgm:bulletEnabled val="1"/>
        </dgm:presLayoutVars>
      </dgm:prSet>
      <dgm:spPr/>
    </dgm:pt>
    <dgm:pt modelId="{F9707A7B-94CD-464B-8B36-BA8A7F634530}" type="pres">
      <dgm:prSet presAssocID="{A9324187-30A8-464B-9514-EB2D45B371F1}" presName="space" presStyleCnt="0"/>
      <dgm:spPr/>
    </dgm:pt>
    <dgm:pt modelId="{C12EAFEB-D0E0-4AA8-B086-002F32CBF4E8}" type="pres">
      <dgm:prSet presAssocID="{31C11274-BCE0-4673-8BEB-DE7A832D14DE}" presName="composite" presStyleCnt="0"/>
      <dgm:spPr/>
    </dgm:pt>
    <dgm:pt modelId="{8247D7AF-A843-40EB-A0E9-57711ADD59FC}" type="pres">
      <dgm:prSet presAssocID="{31C11274-BCE0-4673-8BEB-DE7A832D14D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E002EAF-04CC-4179-A556-FED508E38866}" type="pres">
      <dgm:prSet presAssocID="{31C11274-BCE0-4673-8BEB-DE7A832D14DE}" presName="desTx" presStyleLbl="alignAccFollowNode1" presStyleIdx="1" presStyleCnt="3">
        <dgm:presLayoutVars>
          <dgm:bulletEnabled val="1"/>
        </dgm:presLayoutVars>
      </dgm:prSet>
      <dgm:spPr/>
    </dgm:pt>
    <dgm:pt modelId="{76897AE4-AA80-4499-8AB8-84DCA7009FF4}" type="pres">
      <dgm:prSet presAssocID="{5A826260-648E-4352-8187-CD4E7080555F}" presName="space" presStyleCnt="0"/>
      <dgm:spPr/>
    </dgm:pt>
    <dgm:pt modelId="{546B79C9-12F2-4DB9-90CA-3B3B784AD866}" type="pres">
      <dgm:prSet presAssocID="{144801FC-0529-42F3-A786-C7B0CA0CC9C9}" presName="composite" presStyleCnt="0"/>
      <dgm:spPr/>
    </dgm:pt>
    <dgm:pt modelId="{234C5C83-248C-40DC-B29A-8880AED15F0D}" type="pres">
      <dgm:prSet presAssocID="{144801FC-0529-42F3-A786-C7B0CA0CC9C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A9912E1-FA21-4B92-92DC-F3B67A6737E7}" type="pres">
      <dgm:prSet presAssocID="{144801FC-0529-42F3-A786-C7B0CA0CC9C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E9FD40E-60BD-43A0-BD80-5770F548B5E4}" type="presOf" srcId="{575E23D3-D8B7-4D43-B7E9-F1D84FE98F71}" destId="{9A9912E1-FA21-4B92-92DC-F3B67A6737E7}" srcOrd="0" destOrd="0" presId="urn:microsoft.com/office/officeart/2005/8/layout/hList1"/>
    <dgm:cxn modelId="{04F1A721-45B7-4539-B216-EDC0C43FC5D1}" srcId="{31C11274-BCE0-4673-8BEB-DE7A832D14DE}" destId="{680BE923-66E2-4755-9BC9-2C37E57A1A0D}" srcOrd="0" destOrd="0" parTransId="{71ACDEE0-8E0D-4383-A30D-EDD8D50F14B2}" sibTransId="{421C8EDD-B2E4-416E-8102-A2150CAC7345}"/>
    <dgm:cxn modelId="{30A56B28-64D8-4D1C-BFDC-2C38A2063E57}" srcId="{C370FE33-0AB5-4EC5-8431-74C8BFF2711B}" destId="{93C61DC1-872D-441B-A618-2629E9193797}" srcOrd="1" destOrd="0" parTransId="{23DE29EE-51CA-4F5C-BCFD-2D503034108E}" sibTransId="{799A52CC-983B-4826-A344-40D1E8C5D4FC}"/>
    <dgm:cxn modelId="{B26CAD37-339E-4B69-9FCA-4AE71CA5F9ED}" type="presOf" srcId="{680BE923-66E2-4755-9BC9-2C37E57A1A0D}" destId="{FE002EAF-04CC-4179-A556-FED508E38866}" srcOrd="0" destOrd="0" presId="urn:microsoft.com/office/officeart/2005/8/layout/hList1"/>
    <dgm:cxn modelId="{79AD2460-1FD5-4693-88BC-6697D8F06A02}" srcId="{42F0A760-1E81-4BD1-A92D-FABD06627101}" destId="{144801FC-0529-42F3-A786-C7B0CA0CC9C9}" srcOrd="2" destOrd="0" parTransId="{DE74F0AD-C224-4F30-9292-D7C3226EE035}" sibTransId="{3324F33E-A130-4674-B58A-70F705219063}"/>
    <dgm:cxn modelId="{4D54BE65-A266-41F8-A166-5922D7C0629B}" srcId="{42F0A760-1E81-4BD1-A92D-FABD06627101}" destId="{31C11274-BCE0-4673-8BEB-DE7A832D14DE}" srcOrd="1" destOrd="0" parTransId="{1D625106-BE12-4183-A77A-3B8409E47E37}" sibTransId="{5A826260-648E-4352-8187-CD4E7080555F}"/>
    <dgm:cxn modelId="{EED21746-CEBF-425C-986C-36DAEFEBE828}" type="presOf" srcId="{144801FC-0529-42F3-A786-C7B0CA0CC9C9}" destId="{234C5C83-248C-40DC-B29A-8880AED15F0D}" srcOrd="0" destOrd="0" presId="urn:microsoft.com/office/officeart/2005/8/layout/hList1"/>
    <dgm:cxn modelId="{10AB0F53-3BDD-4403-9F91-3737F97049BF}" type="presOf" srcId="{93C61DC1-872D-441B-A618-2629E9193797}" destId="{4FC55181-9980-4FB7-BC60-D3169AEF33F6}" srcOrd="0" destOrd="1" presId="urn:microsoft.com/office/officeart/2005/8/layout/hList1"/>
    <dgm:cxn modelId="{360EE953-F8F5-45A7-A356-10A2810FE671}" type="presOf" srcId="{42F0A760-1E81-4BD1-A92D-FABD06627101}" destId="{60B89478-8D10-48FF-883B-B8F02D020DDB}" srcOrd="0" destOrd="0" presId="urn:microsoft.com/office/officeart/2005/8/layout/hList1"/>
    <dgm:cxn modelId="{65558B57-4B3A-44BF-9063-1C00806AB1BD}" type="presOf" srcId="{C370FE33-0AB5-4EC5-8431-74C8BFF2711B}" destId="{3B5BEFCF-6352-475F-BF69-7B282106A01B}" srcOrd="0" destOrd="0" presId="urn:microsoft.com/office/officeart/2005/8/layout/hList1"/>
    <dgm:cxn modelId="{DD0DCB7F-D4AC-4D08-A937-4312396AB2BD}" srcId="{42F0A760-1E81-4BD1-A92D-FABD06627101}" destId="{C370FE33-0AB5-4EC5-8431-74C8BFF2711B}" srcOrd="0" destOrd="0" parTransId="{C3E7F885-6A33-4A2D-9D28-9A996FBCA487}" sibTransId="{A9324187-30A8-464B-9514-EB2D45B371F1}"/>
    <dgm:cxn modelId="{99029E80-7638-44B5-91AD-BD7EBA3591BD}" srcId="{144801FC-0529-42F3-A786-C7B0CA0CC9C9}" destId="{575E23D3-D8B7-4D43-B7E9-F1D84FE98F71}" srcOrd="0" destOrd="0" parTransId="{44E93181-E388-4F2B-9BF1-71C96CBE8214}" sibTransId="{0F7138B7-54BB-4275-A41E-025B58DBE9B1}"/>
    <dgm:cxn modelId="{335F7783-AF92-40B0-850D-283E0FAA80CA}" type="presOf" srcId="{31C11274-BCE0-4673-8BEB-DE7A832D14DE}" destId="{8247D7AF-A843-40EB-A0E9-57711ADD59FC}" srcOrd="0" destOrd="0" presId="urn:microsoft.com/office/officeart/2005/8/layout/hList1"/>
    <dgm:cxn modelId="{619931BC-3166-4B6B-A766-FA6DCBAC2842}" srcId="{C370FE33-0AB5-4EC5-8431-74C8BFF2711B}" destId="{3F5C9E0A-C0C5-4B8A-A542-3001F46FD969}" srcOrd="0" destOrd="0" parTransId="{834E8DAF-0D6B-4061-8EB5-18567CD28406}" sibTransId="{3A7CAA10-35A6-40B9-9DE6-18B56B3BB649}"/>
    <dgm:cxn modelId="{5FA828BF-A53E-4D70-ACA5-8A76E60B2FC8}" type="presOf" srcId="{3F5C9E0A-C0C5-4B8A-A542-3001F46FD969}" destId="{4FC55181-9980-4FB7-BC60-D3169AEF33F6}" srcOrd="0" destOrd="0" presId="urn:microsoft.com/office/officeart/2005/8/layout/hList1"/>
    <dgm:cxn modelId="{8691D63C-AE72-4FD6-B2DC-CF44A3B93E80}" type="presParOf" srcId="{60B89478-8D10-48FF-883B-B8F02D020DDB}" destId="{52E6BA9C-920F-4A1C-940D-C2802FB468A9}" srcOrd="0" destOrd="0" presId="urn:microsoft.com/office/officeart/2005/8/layout/hList1"/>
    <dgm:cxn modelId="{608C76E7-5B8D-4A97-A7D3-F0D1BB2AFC81}" type="presParOf" srcId="{52E6BA9C-920F-4A1C-940D-C2802FB468A9}" destId="{3B5BEFCF-6352-475F-BF69-7B282106A01B}" srcOrd="0" destOrd="0" presId="urn:microsoft.com/office/officeart/2005/8/layout/hList1"/>
    <dgm:cxn modelId="{086A224F-0DB1-4F65-AF4B-1DE86032A4D3}" type="presParOf" srcId="{52E6BA9C-920F-4A1C-940D-C2802FB468A9}" destId="{4FC55181-9980-4FB7-BC60-D3169AEF33F6}" srcOrd="1" destOrd="0" presId="urn:microsoft.com/office/officeart/2005/8/layout/hList1"/>
    <dgm:cxn modelId="{1AFE5D70-E936-4A8A-B4E9-611D746BC858}" type="presParOf" srcId="{60B89478-8D10-48FF-883B-B8F02D020DDB}" destId="{F9707A7B-94CD-464B-8B36-BA8A7F634530}" srcOrd="1" destOrd="0" presId="urn:microsoft.com/office/officeart/2005/8/layout/hList1"/>
    <dgm:cxn modelId="{B02B9443-A588-47A0-8D96-E3F3572E0135}" type="presParOf" srcId="{60B89478-8D10-48FF-883B-B8F02D020DDB}" destId="{C12EAFEB-D0E0-4AA8-B086-002F32CBF4E8}" srcOrd="2" destOrd="0" presId="urn:microsoft.com/office/officeart/2005/8/layout/hList1"/>
    <dgm:cxn modelId="{7F177979-D16B-49AD-8382-3E9E055A944D}" type="presParOf" srcId="{C12EAFEB-D0E0-4AA8-B086-002F32CBF4E8}" destId="{8247D7AF-A843-40EB-A0E9-57711ADD59FC}" srcOrd="0" destOrd="0" presId="urn:microsoft.com/office/officeart/2005/8/layout/hList1"/>
    <dgm:cxn modelId="{1355A5D2-5850-4216-81DB-B3785BE60C91}" type="presParOf" srcId="{C12EAFEB-D0E0-4AA8-B086-002F32CBF4E8}" destId="{FE002EAF-04CC-4179-A556-FED508E38866}" srcOrd="1" destOrd="0" presId="urn:microsoft.com/office/officeart/2005/8/layout/hList1"/>
    <dgm:cxn modelId="{79005A9B-A88D-4ED0-BA00-BC55CE94DE4B}" type="presParOf" srcId="{60B89478-8D10-48FF-883B-B8F02D020DDB}" destId="{76897AE4-AA80-4499-8AB8-84DCA7009FF4}" srcOrd="3" destOrd="0" presId="urn:microsoft.com/office/officeart/2005/8/layout/hList1"/>
    <dgm:cxn modelId="{8A8063D5-4FEF-4E3A-8780-EFCA1CD1C68A}" type="presParOf" srcId="{60B89478-8D10-48FF-883B-B8F02D020DDB}" destId="{546B79C9-12F2-4DB9-90CA-3B3B784AD866}" srcOrd="4" destOrd="0" presId="urn:microsoft.com/office/officeart/2005/8/layout/hList1"/>
    <dgm:cxn modelId="{373372B1-EA93-474E-A718-C9F5023B82FF}" type="presParOf" srcId="{546B79C9-12F2-4DB9-90CA-3B3B784AD866}" destId="{234C5C83-248C-40DC-B29A-8880AED15F0D}" srcOrd="0" destOrd="0" presId="urn:microsoft.com/office/officeart/2005/8/layout/hList1"/>
    <dgm:cxn modelId="{5AE0CDD9-370F-42E3-8206-2B9AE22FAC77}" type="presParOf" srcId="{546B79C9-12F2-4DB9-90CA-3B3B784AD866}" destId="{9A9912E1-FA21-4B92-92DC-F3B67A6737E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971A48-7729-45D5-A04A-A9175F915B67}" type="doc">
      <dgm:prSet loTypeId="urn:microsoft.com/office/officeart/2005/8/layout/vList3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DK"/>
        </a:p>
      </dgm:t>
    </dgm:pt>
    <dgm:pt modelId="{B27E34A8-3C77-4D7F-B3D7-E9A33DDBB711}">
      <dgm:prSet phldrT="[Text]"/>
      <dgm:spPr/>
      <dgm:t>
        <a:bodyPr/>
        <a:lstStyle/>
        <a:p>
          <a:r>
            <a:rPr lang="en-US" noProof="0" dirty="0"/>
            <a:t>AR Foundation </a:t>
          </a:r>
          <a:endParaRPr lang="de-DE" dirty="0"/>
        </a:p>
      </dgm:t>
    </dgm:pt>
    <dgm:pt modelId="{F7BB5899-6022-494B-92F7-E7C83797D9E2}" type="parTrans" cxnId="{CFD7F1FC-B9C2-4717-90E1-5843295AF7AE}">
      <dgm:prSet/>
      <dgm:spPr/>
      <dgm:t>
        <a:bodyPr/>
        <a:lstStyle/>
        <a:p>
          <a:endParaRPr lang="de-DE"/>
        </a:p>
      </dgm:t>
    </dgm:pt>
    <dgm:pt modelId="{0D88C0E9-7B69-470F-81D6-0A818962B45E}" type="sibTrans" cxnId="{CFD7F1FC-B9C2-4717-90E1-5843295AF7AE}">
      <dgm:prSet/>
      <dgm:spPr/>
      <dgm:t>
        <a:bodyPr/>
        <a:lstStyle/>
        <a:p>
          <a:endParaRPr lang="de-DE"/>
        </a:p>
      </dgm:t>
    </dgm:pt>
    <dgm:pt modelId="{6D8EC3B5-A25B-47F9-B196-3C6BF4D4F1AB}">
      <dgm:prSet phldrT="[Text]"/>
      <dgm:spPr/>
      <dgm:t>
        <a:bodyPr/>
        <a:lstStyle/>
        <a:p>
          <a:r>
            <a:rPr lang="en-US" noProof="0" dirty="0"/>
            <a:t>AR Core</a:t>
          </a:r>
        </a:p>
      </dgm:t>
    </dgm:pt>
    <dgm:pt modelId="{617C9478-D9A7-486F-8142-8DC643728EC1}" type="parTrans" cxnId="{4BEF5968-6386-41B5-818F-9790B1ACFBBF}">
      <dgm:prSet/>
      <dgm:spPr/>
      <dgm:t>
        <a:bodyPr/>
        <a:lstStyle/>
        <a:p>
          <a:endParaRPr lang="de-DE"/>
        </a:p>
      </dgm:t>
    </dgm:pt>
    <dgm:pt modelId="{96BC68AA-82FC-4027-AA2B-33CD31A521E2}" type="sibTrans" cxnId="{4BEF5968-6386-41B5-818F-9790B1ACFBBF}">
      <dgm:prSet/>
      <dgm:spPr/>
      <dgm:t>
        <a:bodyPr/>
        <a:lstStyle/>
        <a:p>
          <a:endParaRPr lang="de-DE"/>
        </a:p>
      </dgm:t>
    </dgm:pt>
    <dgm:pt modelId="{9BA7FA2F-410A-40E6-9112-C281AFB47FBB}">
      <dgm:prSet phldrT="[Text]"/>
      <dgm:spPr/>
      <dgm:t>
        <a:bodyPr/>
        <a:lstStyle/>
        <a:p>
          <a:r>
            <a:rPr lang="en-US" noProof="0" dirty="0"/>
            <a:t>AR Core XR Plugin</a:t>
          </a:r>
          <a:endParaRPr lang="de-DE" dirty="0"/>
        </a:p>
      </dgm:t>
    </dgm:pt>
    <dgm:pt modelId="{02FB3865-D9BD-46D4-99F2-8AF8D5E4089F}" type="parTrans" cxnId="{0B7EACDB-B749-404D-8AD3-8795735E8F5B}">
      <dgm:prSet/>
      <dgm:spPr/>
      <dgm:t>
        <a:bodyPr/>
        <a:lstStyle/>
        <a:p>
          <a:endParaRPr lang="de-DE"/>
        </a:p>
      </dgm:t>
    </dgm:pt>
    <dgm:pt modelId="{8E75E7F7-FF96-4EA2-9DFF-95C24765654B}" type="sibTrans" cxnId="{0B7EACDB-B749-404D-8AD3-8795735E8F5B}">
      <dgm:prSet/>
      <dgm:spPr/>
      <dgm:t>
        <a:bodyPr/>
        <a:lstStyle/>
        <a:p>
          <a:endParaRPr lang="de-DE"/>
        </a:p>
      </dgm:t>
    </dgm:pt>
    <dgm:pt modelId="{36C11525-FAEE-4836-8C41-90C1681120B7}" type="pres">
      <dgm:prSet presAssocID="{9F971A48-7729-45D5-A04A-A9175F915B67}" presName="linearFlow" presStyleCnt="0">
        <dgm:presLayoutVars>
          <dgm:dir/>
          <dgm:resizeHandles val="exact"/>
        </dgm:presLayoutVars>
      </dgm:prSet>
      <dgm:spPr/>
    </dgm:pt>
    <dgm:pt modelId="{DF6D7479-A03C-4013-BF99-044E57889260}" type="pres">
      <dgm:prSet presAssocID="{B27E34A8-3C77-4D7F-B3D7-E9A33DDBB711}" presName="composite" presStyleCnt="0"/>
      <dgm:spPr/>
    </dgm:pt>
    <dgm:pt modelId="{80B49648-28D2-4EBD-9F49-5BD163B2A590}" type="pres">
      <dgm:prSet presAssocID="{B27E34A8-3C77-4D7F-B3D7-E9A33DDBB711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</dgm:pt>
    <dgm:pt modelId="{73BBB8BC-0399-4140-BA60-806F3A1BCF84}" type="pres">
      <dgm:prSet presAssocID="{B27E34A8-3C77-4D7F-B3D7-E9A33DDBB711}" presName="txShp" presStyleLbl="node1" presStyleIdx="0" presStyleCnt="3">
        <dgm:presLayoutVars>
          <dgm:bulletEnabled val="1"/>
        </dgm:presLayoutVars>
      </dgm:prSet>
      <dgm:spPr/>
    </dgm:pt>
    <dgm:pt modelId="{78669046-6C44-417E-BE7C-78BB43821730}" type="pres">
      <dgm:prSet presAssocID="{0D88C0E9-7B69-470F-81D6-0A818962B45E}" presName="spacing" presStyleCnt="0"/>
      <dgm:spPr/>
    </dgm:pt>
    <dgm:pt modelId="{03A03F73-9479-457C-BE39-8D1189BE1AA2}" type="pres">
      <dgm:prSet presAssocID="{6D8EC3B5-A25B-47F9-B196-3C6BF4D4F1AB}" presName="composite" presStyleCnt="0"/>
      <dgm:spPr/>
    </dgm:pt>
    <dgm:pt modelId="{48054E1E-0664-4A10-9E88-37684AE992BE}" type="pres">
      <dgm:prSet presAssocID="{6D8EC3B5-A25B-47F9-B196-3C6BF4D4F1AB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</dgm:pt>
    <dgm:pt modelId="{894DEA34-899D-4C02-974C-4EC199CED234}" type="pres">
      <dgm:prSet presAssocID="{6D8EC3B5-A25B-47F9-B196-3C6BF4D4F1AB}" presName="txShp" presStyleLbl="node1" presStyleIdx="1" presStyleCnt="3">
        <dgm:presLayoutVars>
          <dgm:bulletEnabled val="1"/>
        </dgm:presLayoutVars>
      </dgm:prSet>
      <dgm:spPr/>
    </dgm:pt>
    <dgm:pt modelId="{DF7419DC-F95D-463E-8079-6CC0208F0BF8}" type="pres">
      <dgm:prSet presAssocID="{96BC68AA-82FC-4027-AA2B-33CD31A521E2}" presName="spacing" presStyleCnt="0"/>
      <dgm:spPr/>
    </dgm:pt>
    <dgm:pt modelId="{B7E3573C-C2DA-47C3-9DD1-2AE3BB7641BF}" type="pres">
      <dgm:prSet presAssocID="{9BA7FA2F-410A-40E6-9112-C281AFB47FBB}" presName="composite" presStyleCnt="0"/>
      <dgm:spPr/>
    </dgm:pt>
    <dgm:pt modelId="{A1586760-DDFE-4467-A141-5DB2C5350204}" type="pres">
      <dgm:prSet presAssocID="{9BA7FA2F-410A-40E6-9112-C281AFB47FBB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2445B22C-20BB-4114-8630-C0E075AD491B}" type="pres">
      <dgm:prSet presAssocID="{9BA7FA2F-410A-40E6-9112-C281AFB47FBB}" presName="txShp" presStyleLbl="node1" presStyleIdx="2" presStyleCnt="3">
        <dgm:presLayoutVars>
          <dgm:bulletEnabled val="1"/>
        </dgm:presLayoutVars>
      </dgm:prSet>
      <dgm:spPr/>
    </dgm:pt>
  </dgm:ptLst>
  <dgm:cxnLst>
    <dgm:cxn modelId="{D2D97043-5EA3-40AA-8BD9-046BFE9E5D06}" type="presOf" srcId="{9F971A48-7729-45D5-A04A-A9175F915B67}" destId="{36C11525-FAEE-4836-8C41-90C1681120B7}" srcOrd="0" destOrd="0" presId="urn:microsoft.com/office/officeart/2005/8/layout/vList3"/>
    <dgm:cxn modelId="{4BEF5968-6386-41B5-818F-9790B1ACFBBF}" srcId="{9F971A48-7729-45D5-A04A-A9175F915B67}" destId="{6D8EC3B5-A25B-47F9-B196-3C6BF4D4F1AB}" srcOrd="1" destOrd="0" parTransId="{617C9478-D9A7-486F-8142-8DC643728EC1}" sibTransId="{96BC68AA-82FC-4027-AA2B-33CD31A521E2}"/>
    <dgm:cxn modelId="{1F229886-AA47-4355-9B74-3BC3D6514B67}" type="presOf" srcId="{9BA7FA2F-410A-40E6-9112-C281AFB47FBB}" destId="{2445B22C-20BB-4114-8630-C0E075AD491B}" srcOrd="0" destOrd="0" presId="urn:microsoft.com/office/officeart/2005/8/layout/vList3"/>
    <dgm:cxn modelId="{12FE9DA5-A277-4C65-BFD3-4F7A0C5C0689}" type="presOf" srcId="{6D8EC3B5-A25B-47F9-B196-3C6BF4D4F1AB}" destId="{894DEA34-899D-4C02-974C-4EC199CED234}" srcOrd="0" destOrd="0" presId="urn:microsoft.com/office/officeart/2005/8/layout/vList3"/>
    <dgm:cxn modelId="{6AC185D6-94EE-42BD-8EEB-5844E03C7B08}" type="presOf" srcId="{B27E34A8-3C77-4D7F-B3D7-E9A33DDBB711}" destId="{73BBB8BC-0399-4140-BA60-806F3A1BCF84}" srcOrd="0" destOrd="0" presId="urn:microsoft.com/office/officeart/2005/8/layout/vList3"/>
    <dgm:cxn modelId="{0B7EACDB-B749-404D-8AD3-8795735E8F5B}" srcId="{9F971A48-7729-45D5-A04A-A9175F915B67}" destId="{9BA7FA2F-410A-40E6-9112-C281AFB47FBB}" srcOrd="2" destOrd="0" parTransId="{02FB3865-D9BD-46D4-99F2-8AF8D5E4089F}" sibTransId="{8E75E7F7-FF96-4EA2-9DFF-95C24765654B}"/>
    <dgm:cxn modelId="{CFD7F1FC-B9C2-4717-90E1-5843295AF7AE}" srcId="{9F971A48-7729-45D5-A04A-A9175F915B67}" destId="{B27E34A8-3C77-4D7F-B3D7-E9A33DDBB711}" srcOrd="0" destOrd="0" parTransId="{F7BB5899-6022-494B-92F7-E7C83797D9E2}" sibTransId="{0D88C0E9-7B69-470F-81D6-0A818962B45E}"/>
    <dgm:cxn modelId="{FF9DFA3E-323C-4FE7-8623-2B0F356DCAE3}" type="presParOf" srcId="{36C11525-FAEE-4836-8C41-90C1681120B7}" destId="{DF6D7479-A03C-4013-BF99-044E57889260}" srcOrd="0" destOrd="0" presId="urn:microsoft.com/office/officeart/2005/8/layout/vList3"/>
    <dgm:cxn modelId="{7A5805EF-E56F-4979-BF7E-8C5133701643}" type="presParOf" srcId="{DF6D7479-A03C-4013-BF99-044E57889260}" destId="{80B49648-28D2-4EBD-9F49-5BD163B2A590}" srcOrd="0" destOrd="0" presId="urn:microsoft.com/office/officeart/2005/8/layout/vList3"/>
    <dgm:cxn modelId="{98500B79-A9F6-4B51-AC00-DCAD229AB761}" type="presParOf" srcId="{DF6D7479-A03C-4013-BF99-044E57889260}" destId="{73BBB8BC-0399-4140-BA60-806F3A1BCF84}" srcOrd="1" destOrd="0" presId="urn:microsoft.com/office/officeart/2005/8/layout/vList3"/>
    <dgm:cxn modelId="{4751BD0F-14D6-4982-92A0-8918A0B0A549}" type="presParOf" srcId="{36C11525-FAEE-4836-8C41-90C1681120B7}" destId="{78669046-6C44-417E-BE7C-78BB43821730}" srcOrd="1" destOrd="0" presId="urn:microsoft.com/office/officeart/2005/8/layout/vList3"/>
    <dgm:cxn modelId="{1F2D454F-E5DF-466E-96A4-E2F5FAEA0DA0}" type="presParOf" srcId="{36C11525-FAEE-4836-8C41-90C1681120B7}" destId="{03A03F73-9479-457C-BE39-8D1189BE1AA2}" srcOrd="2" destOrd="0" presId="urn:microsoft.com/office/officeart/2005/8/layout/vList3"/>
    <dgm:cxn modelId="{FE3B4E23-6A2D-4738-982C-AD30F1B2F3FC}" type="presParOf" srcId="{03A03F73-9479-457C-BE39-8D1189BE1AA2}" destId="{48054E1E-0664-4A10-9E88-37684AE992BE}" srcOrd="0" destOrd="0" presId="urn:microsoft.com/office/officeart/2005/8/layout/vList3"/>
    <dgm:cxn modelId="{7C626FF1-F507-4A5A-9449-45FF72C1574C}" type="presParOf" srcId="{03A03F73-9479-457C-BE39-8D1189BE1AA2}" destId="{894DEA34-899D-4C02-974C-4EC199CED234}" srcOrd="1" destOrd="0" presId="urn:microsoft.com/office/officeart/2005/8/layout/vList3"/>
    <dgm:cxn modelId="{0CEEEE9E-43CC-448D-A6B8-E0C27741216F}" type="presParOf" srcId="{36C11525-FAEE-4836-8C41-90C1681120B7}" destId="{DF7419DC-F95D-463E-8079-6CC0208F0BF8}" srcOrd="3" destOrd="0" presId="urn:microsoft.com/office/officeart/2005/8/layout/vList3"/>
    <dgm:cxn modelId="{5DB458B5-93FA-4F2D-B4C4-7DA827C2EA4A}" type="presParOf" srcId="{36C11525-FAEE-4836-8C41-90C1681120B7}" destId="{B7E3573C-C2DA-47C3-9DD1-2AE3BB7641BF}" srcOrd="4" destOrd="0" presId="urn:microsoft.com/office/officeart/2005/8/layout/vList3"/>
    <dgm:cxn modelId="{1D048338-C3E1-431C-832D-B42AF21D444D}" type="presParOf" srcId="{B7E3573C-C2DA-47C3-9DD1-2AE3BB7641BF}" destId="{A1586760-DDFE-4467-A141-5DB2C5350204}" srcOrd="0" destOrd="0" presId="urn:microsoft.com/office/officeart/2005/8/layout/vList3"/>
    <dgm:cxn modelId="{7C2F4B02-F7DA-4FA8-8382-488E27310B51}" type="presParOf" srcId="{B7E3573C-C2DA-47C3-9DD1-2AE3BB7641BF}" destId="{2445B22C-20BB-4114-8630-C0E075AD491B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A99DB-0456-492D-A1DA-A91FE2C2FC70}">
      <dsp:nvSpPr>
        <dsp:cNvPr id="0" name=""/>
        <dsp:cNvSpPr/>
      </dsp:nvSpPr>
      <dsp:spPr>
        <a:xfrm>
          <a:off x="688014" y="429614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D677B-E60A-4A74-A42E-C2EC8A0FC11F}">
      <dsp:nvSpPr>
        <dsp:cNvPr id="0" name=""/>
        <dsp:cNvSpPr/>
      </dsp:nvSpPr>
      <dsp:spPr>
        <a:xfrm>
          <a:off x="1112139" y="853739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CCC26-6CDA-4E94-932C-2E96FF3B0EA5}">
      <dsp:nvSpPr>
        <dsp:cNvPr id="0" name=""/>
        <dsp:cNvSpPr/>
      </dsp:nvSpPr>
      <dsp:spPr>
        <a:xfrm>
          <a:off x="51826" y="3039614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800" kern="1200"/>
            <a:t>The Idea</a:t>
          </a:r>
          <a:endParaRPr lang="en-US" sz="2800" kern="1200"/>
        </a:p>
      </dsp:txBody>
      <dsp:txXfrm>
        <a:off x="51826" y="3039614"/>
        <a:ext cx="3262500" cy="720000"/>
      </dsp:txXfrm>
    </dsp:sp>
    <dsp:sp modelId="{0EF96A4B-BF16-4C86-90C6-8E6AF933BFD6}">
      <dsp:nvSpPr>
        <dsp:cNvPr id="0" name=""/>
        <dsp:cNvSpPr/>
      </dsp:nvSpPr>
      <dsp:spPr>
        <a:xfrm>
          <a:off x="4521452" y="429614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325675-5EB7-4F57-8679-5CEBBF51E4DE}">
      <dsp:nvSpPr>
        <dsp:cNvPr id="0" name=""/>
        <dsp:cNvSpPr/>
      </dsp:nvSpPr>
      <dsp:spPr>
        <a:xfrm>
          <a:off x="4945577" y="853739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D82F5-5AC2-41BC-9BD9-6245E54D14E9}">
      <dsp:nvSpPr>
        <dsp:cNvPr id="0" name=""/>
        <dsp:cNvSpPr/>
      </dsp:nvSpPr>
      <dsp:spPr>
        <a:xfrm>
          <a:off x="3885264" y="3039614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800" kern="1200" dirty="0"/>
            <a:t>The Explanation</a:t>
          </a:r>
          <a:endParaRPr lang="en-US" sz="2800" kern="1200" dirty="0"/>
        </a:p>
      </dsp:txBody>
      <dsp:txXfrm>
        <a:off x="3885264" y="3039614"/>
        <a:ext cx="3262500" cy="720000"/>
      </dsp:txXfrm>
    </dsp:sp>
    <dsp:sp modelId="{52C2AA96-DE4B-4F1E-8BC0-3AFD2F1349FD}">
      <dsp:nvSpPr>
        <dsp:cNvPr id="0" name=""/>
        <dsp:cNvSpPr/>
      </dsp:nvSpPr>
      <dsp:spPr>
        <a:xfrm>
          <a:off x="8354889" y="429614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5D087-6856-4A1E-9414-C2AA0DE48017}">
      <dsp:nvSpPr>
        <dsp:cNvPr id="0" name=""/>
        <dsp:cNvSpPr/>
      </dsp:nvSpPr>
      <dsp:spPr>
        <a:xfrm>
          <a:off x="8779014" y="853739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95062-DE5B-4F09-9AFF-9F5A09A4022D}">
      <dsp:nvSpPr>
        <dsp:cNvPr id="0" name=""/>
        <dsp:cNvSpPr/>
      </dsp:nvSpPr>
      <dsp:spPr>
        <a:xfrm>
          <a:off x="7718702" y="3039614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800" kern="1200" dirty="0"/>
            <a:t>The Outcome</a:t>
          </a:r>
          <a:endParaRPr lang="en-US" sz="2800" kern="1200" dirty="0"/>
        </a:p>
      </dsp:txBody>
      <dsp:txXfrm>
        <a:off x="7718702" y="3039614"/>
        <a:ext cx="32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EC651-D60F-49F3-951A-358A45B61E81}">
      <dsp:nvSpPr>
        <dsp:cNvPr id="0" name=""/>
        <dsp:cNvSpPr/>
      </dsp:nvSpPr>
      <dsp:spPr>
        <a:xfrm>
          <a:off x="2222514" y="73137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81A02-3209-4233-A383-3537DCC5769E}">
      <dsp:nvSpPr>
        <dsp:cNvPr id="0" name=""/>
        <dsp:cNvSpPr/>
      </dsp:nvSpPr>
      <dsp:spPr>
        <a:xfrm>
          <a:off x="818514" y="236061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500" kern="1200"/>
            <a:t>Braintorming &amp; Evaluating</a:t>
          </a:r>
          <a:endParaRPr lang="en-US" sz="2500" kern="1200"/>
        </a:p>
      </dsp:txBody>
      <dsp:txXfrm>
        <a:off x="818514" y="2360614"/>
        <a:ext cx="4320000" cy="648000"/>
      </dsp:txXfrm>
    </dsp:sp>
    <dsp:sp modelId="{81F0FA08-40EF-4DBA-BB7C-C34358B954F0}">
      <dsp:nvSpPr>
        <dsp:cNvPr id="0" name=""/>
        <dsp:cNvSpPr/>
      </dsp:nvSpPr>
      <dsp:spPr>
        <a:xfrm>
          <a:off x="818514" y="3063144"/>
          <a:ext cx="4320000" cy="394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Educational, </a:t>
          </a:r>
          <a:r>
            <a:rPr lang="de-DE" sz="1900" kern="1200" dirty="0" err="1"/>
            <a:t>Makebility</a:t>
          </a:r>
          <a:r>
            <a:rPr lang="de-DE" sz="1900" kern="1200" dirty="0"/>
            <a:t> &amp; </a:t>
          </a:r>
          <a:r>
            <a:rPr lang="de-DE" sz="1900" kern="1200" dirty="0" err="1"/>
            <a:t>Effort</a:t>
          </a:r>
          <a:endParaRPr lang="en-US" sz="1900" kern="1200" dirty="0"/>
        </a:p>
      </dsp:txBody>
      <dsp:txXfrm>
        <a:off x="818514" y="3063144"/>
        <a:ext cx="4320000" cy="394708"/>
      </dsp:txXfrm>
    </dsp:sp>
    <dsp:sp modelId="{2DF6AAF0-D741-4349-B4D1-F4BCD35A2707}">
      <dsp:nvSpPr>
        <dsp:cNvPr id="0" name=""/>
        <dsp:cNvSpPr/>
      </dsp:nvSpPr>
      <dsp:spPr>
        <a:xfrm>
          <a:off x="7298514" y="73137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DA24E-2593-44E4-91EF-B008C5CC01AC}">
      <dsp:nvSpPr>
        <dsp:cNvPr id="0" name=""/>
        <dsp:cNvSpPr/>
      </dsp:nvSpPr>
      <dsp:spPr>
        <a:xfrm>
          <a:off x="5894514" y="236061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500" kern="1200" dirty="0" err="1"/>
            <a:t>Decision</a:t>
          </a:r>
          <a:r>
            <a:rPr lang="de-DE" sz="2500" kern="1200" dirty="0"/>
            <a:t>: AR Plane </a:t>
          </a:r>
          <a:r>
            <a:rPr lang="de-DE" sz="2500" kern="1200" dirty="0" err="1"/>
            <a:t>Changer</a:t>
          </a:r>
          <a:endParaRPr lang="en-US" sz="2500" kern="1200" dirty="0"/>
        </a:p>
      </dsp:txBody>
      <dsp:txXfrm>
        <a:off x="5894514" y="2360614"/>
        <a:ext cx="4320000" cy="648000"/>
      </dsp:txXfrm>
    </dsp:sp>
    <dsp:sp modelId="{08F1EA2F-AE86-49DF-86A8-C426F5254860}">
      <dsp:nvSpPr>
        <dsp:cNvPr id="0" name=""/>
        <dsp:cNvSpPr/>
      </dsp:nvSpPr>
      <dsp:spPr>
        <a:xfrm>
          <a:off x="5894514" y="3063144"/>
          <a:ext cx="4320000" cy="394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5BEFCF-6352-475F-BF69-7B282106A01B}">
      <dsp:nvSpPr>
        <dsp:cNvPr id="0" name=""/>
        <dsp:cNvSpPr/>
      </dsp:nvSpPr>
      <dsp:spPr>
        <a:xfrm>
          <a:off x="2643" y="1367824"/>
          <a:ext cx="2577666" cy="806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noProof="0" dirty="0"/>
            <a:t>Camera</a:t>
          </a:r>
        </a:p>
      </dsp:txBody>
      <dsp:txXfrm>
        <a:off x="2643" y="1367824"/>
        <a:ext cx="2577666" cy="806400"/>
      </dsp:txXfrm>
    </dsp:sp>
    <dsp:sp modelId="{4FC55181-9980-4FB7-BC60-D3169AEF33F6}">
      <dsp:nvSpPr>
        <dsp:cNvPr id="0" name=""/>
        <dsp:cNvSpPr/>
      </dsp:nvSpPr>
      <dsp:spPr>
        <a:xfrm>
          <a:off x="2643" y="2174224"/>
          <a:ext cx="2577666" cy="250995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noProof="0" dirty="0"/>
            <a:t>Detects</a:t>
          </a:r>
          <a:r>
            <a:rPr lang="de-DE" sz="2800" kern="1200" dirty="0"/>
            <a:t> </a:t>
          </a:r>
          <a:r>
            <a:rPr lang="de-DE" sz="2800" kern="1200" dirty="0" err="1"/>
            <a:t>vertical</a:t>
          </a:r>
          <a:r>
            <a:rPr lang="de-DE" sz="2800" kern="1200" dirty="0"/>
            <a:t> planes/</a:t>
          </a:r>
          <a:r>
            <a:rPr lang="de-DE" sz="2800" kern="1200" dirty="0" err="1"/>
            <a:t>walls</a:t>
          </a:r>
          <a:endParaRPr lang="de-DE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800" kern="1200" dirty="0"/>
        </a:p>
      </dsp:txBody>
      <dsp:txXfrm>
        <a:off x="2643" y="2174224"/>
        <a:ext cx="2577666" cy="2509959"/>
      </dsp:txXfrm>
    </dsp:sp>
    <dsp:sp modelId="{8247D7AF-A843-40EB-A0E9-57711ADD59FC}">
      <dsp:nvSpPr>
        <dsp:cNvPr id="0" name=""/>
        <dsp:cNvSpPr/>
      </dsp:nvSpPr>
      <dsp:spPr>
        <a:xfrm>
          <a:off x="2941183" y="1367824"/>
          <a:ext cx="2577666" cy="806400"/>
        </a:xfrm>
        <a:prstGeom prst="rect">
          <a:avLst/>
        </a:prstGeom>
        <a:solidFill>
          <a:schemeClr val="accent3">
            <a:hueOff val="749481"/>
            <a:satOff val="321"/>
            <a:lumOff val="-4608"/>
            <a:alphaOff val="0"/>
          </a:schemeClr>
        </a:solidFill>
        <a:ln w="12700" cap="flat" cmpd="sng" algn="ctr">
          <a:solidFill>
            <a:schemeClr val="accent3">
              <a:hueOff val="749481"/>
              <a:satOff val="321"/>
              <a:lumOff val="-4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Plane/Wall</a:t>
          </a:r>
        </a:p>
      </dsp:txBody>
      <dsp:txXfrm>
        <a:off x="2941183" y="1367824"/>
        <a:ext cx="2577666" cy="806400"/>
      </dsp:txXfrm>
    </dsp:sp>
    <dsp:sp modelId="{FE002EAF-04CC-4179-A556-FED508E38866}">
      <dsp:nvSpPr>
        <dsp:cNvPr id="0" name=""/>
        <dsp:cNvSpPr/>
      </dsp:nvSpPr>
      <dsp:spPr>
        <a:xfrm>
          <a:off x="2941183" y="2174224"/>
          <a:ext cx="2577666" cy="2509959"/>
        </a:xfrm>
        <a:prstGeom prst="rect">
          <a:avLst/>
        </a:prstGeom>
        <a:solidFill>
          <a:schemeClr val="accent3">
            <a:tint val="40000"/>
            <a:alpha val="90000"/>
            <a:hueOff val="975014"/>
            <a:satOff val="-5894"/>
            <a:lumOff val="-95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975014"/>
              <a:satOff val="-5894"/>
              <a:lumOff val="-9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noProof="0" dirty="0"/>
            <a:t>Able to change color/pattern based on users needs</a:t>
          </a:r>
        </a:p>
      </dsp:txBody>
      <dsp:txXfrm>
        <a:off x="2941183" y="2174224"/>
        <a:ext cx="2577666" cy="2509959"/>
      </dsp:txXfrm>
    </dsp:sp>
    <dsp:sp modelId="{234C5C83-248C-40DC-B29A-8880AED15F0D}">
      <dsp:nvSpPr>
        <dsp:cNvPr id="0" name=""/>
        <dsp:cNvSpPr/>
      </dsp:nvSpPr>
      <dsp:spPr>
        <a:xfrm>
          <a:off x="5879722" y="1367824"/>
          <a:ext cx="2577666" cy="806400"/>
        </a:xfrm>
        <a:prstGeom prst="rect">
          <a:avLst/>
        </a:prstGeom>
        <a:solidFill>
          <a:schemeClr val="accent3">
            <a:hueOff val="1498962"/>
            <a:satOff val="641"/>
            <a:lumOff val="-9215"/>
            <a:alphaOff val="0"/>
          </a:schemeClr>
        </a:solidFill>
        <a:ln w="12700" cap="flat" cmpd="sng" algn="ctr">
          <a:solidFill>
            <a:schemeClr val="accent3">
              <a:hueOff val="1498962"/>
              <a:satOff val="641"/>
              <a:lumOff val="-92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UI</a:t>
          </a:r>
        </a:p>
      </dsp:txBody>
      <dsp:txXfrm>
        <a:off x="5879722" y="1367824"/>
        <a:ext cx="2577666" cy="806400"/>
      </dsp:txXfrm>
    </dsp:sp>
    <dsp:sp modelId="{9A9912E1-FA21-4B92-92DC-F3B67A6737E7}">
      <dsp:nvSpPr>
        <dsp:cNvPr id="0" name=""/>
        <dsp:cNvSpPr/>
      </dsp:nvSpPr>
      <dsp:spPr>
        <a:xfrm>
          <a:off x="5879722" y="2174224"/>
          <a:ext cx="2577666" cy="2509959"/>
        </a:xfrm>
        <a:prstGeom prst="rect">
          <a:avLst/>
        </a:prstGeom>
        <a:solidFill>
          <a:schemeClr val="accent3">
            <a:tint val="40000"/>
            <a:alpha val="90000"/>
            <a:hueOff val="1950027"/>
            <a:satOff val="-11788"/>
            <a:lumOff val="-1907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950027"/>
              <a:satOff val="-11788"/>
              <a:lumOff val="-19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Buttons for user toggling planes </a:t>
          </a:r>
          <a:endParaRPr lang="en-US" sz="2800" kern="1200" noProof="0" dirty="0"/>
        </a:p>
      </dsp:txBody>
      <dsp:txXfrm>
        <a:off x="5879722" y="2174224"/>
        <a:ext cx="2577666" cy="25099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BB8BC-0399-4140-BA60-806F3A1BCF84}">
      <dsp:nvSpPr>
        <dsp:cNvPr id="0" name=""/>
        <dsp:cNvSpPr/>
      </dsp:nvSpPr>
      <dsp:spPr>
        <a:xfrm rot="10800000">
          <a:off x="1933519" y="1152"/>
          <a:ext cx="6630615" cy="1053609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612" tIns="175260" rIns="327152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noProof="0" dirty="0"/>
            <a:t>AR Foundation </a:t>
          </a:r>
          <a:endParaRPr lang="de-DE" sz="4600" kern="1200" dirty="0"/>
        </a:p>
      </dsp:txBody>
      <dsp:txXfrm rot="10800000">
        <a:off x="2196921" y="1152"/>
        <a:ext cx="6367213" cy="1053609"/>
      </dsp:txXfrm>
    </dsp:sp>
    <dsp:sp modelId="{80B49648-28D2-4EBD-9F49-5BD163B2A590}">
      <dsp:nvSpPr>
        <dsp:cNvPr id="0" name=""/>
        <dsp:cNvSpPr/>
      </dsp:nvSpPr>
      <dsp:spPr>
        <a:xfrm>
          <a:off x="1406715" y="1152"/>
          <a:ext cx="1053609" cy="105360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DEA34-899D-4C02-974C-4EC199CED234}">
      <dsp:nvSpPr>
        <dsp:cNvPr id="0" name=""/>
        <dsp:cNvSpPr/>
      </dsp:nvSpPr>
      <dsp:spPr>
        <a:xfrm rot="10800000">
          <a:off x="1933519" y="1350903"/>
          <a:ext cx="6630615" cy="1053609"/>
        </a:xfrm>
        <a:prstGeom prst="homePlate">
          <a:avLst/>
        </a:prstGeom>
        <a:solidFill>
          <a:schemeClr val="accent3">
            <a:hueOff val="749481"/>
            <a:satOff val="321"/>
            <a:lumOff val="-4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612" tIns="175260" rIns="327152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noProof="0" dirty="0"/>
            <a:t>AR Core</a:t>
          </a:r>
        </a:p>
      </dsp:txBody>
      <dsp:txXfrm rot="10800000">
        <a:off x="2196921" y="1350903"/>
        <a:ext cx="6367213" cy="1053609"/>
      </dsp:txXfrm>
    </dsp:sp>
    <dsp:sp modelId="{48054E1E-0664-4A10-9E88-37684AE992BE}">
      <dsp:nvSpPr>
        <dsp:cNvPr id="0" name=""/>
        <dsp:cNvSpPr/>
      </dsp:nvSpPr>
      <dsp:spPr>
        <a:xfrm>
          <a:off x="1406715" y="1350903"/>
          <a:ext cx="1053609" cy="105360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45B22C-20BB-4114-8630-C0E075AD491B}">
      <dsp:nvSpPr>
        <dsp:cNvPr id="0" name=""/>
        <dsp:cNvSpPr/>
      </dsp:nvSpPr>
      <dsp:spPr>
        <a:xfrm rot="10800000">
          <a:off x="1933519" y="2700655"/>
          <a:ext cx="6630615" cy="1053609"/>
        </a:xfrm>
        <a:prstGeom prst="homePlate">
          <a:avLst/>
        </a:prstGeom>
        <a:solidFill>
          <a:schemeClr val="accent3">
            <a:hueOff val="1498962"/>
            <a:satOff val="641"/>
            <a:lumOff val="-92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612" tIns="175260" rIns="327152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noProof="0" dirty="0"/>
            <a:t>AR Core XR Plugin</a:t>
          </a:r>
          <a:endParaRPr lang="de-DE" sz="4600" kern="1200" dirty="0"/>
        </a:p>
      </dsp:txBody>
      <dsp:txXfrm rot="10800000">
        <a:off x="2196921" y="2700655"/>
        <a:ext cx="6367213" cy="1053609"/>
      </dsp:txXfrm>
    </dsp:sp>
    <dsp:sp modelId="{A1586760-DDFE-4467-A141-5DB2C5350204}">
      <dsp:nvSpPr>
        <dsp:cNvPr id="0" name=""/>
        <dsp:cNvSpPr/>
      </dsp:nvSpPr>
      <dsp:spPr>
        <a:xfrm>
          <a:off x="1406715" y="2700655"/>
          <a:ext cx="1053609" cy="105360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E86BC-092C-4355-8E18-122E21C8A16A}" type="datetimeFigureOut">
              <a:rPr lang="en-DK" smtClean="0"/>
              <a:t>08/10/2020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DB782-E6F9-4EEA-9726-D6F88BBE4B7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0912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plane prefab visualizes the plane using the following components: AR Plane, AR Plane Mesh visualizer, Mesh collider, Mesh filter and Mesh renderer. We also added a Line renderer to keep track of different planes. </a:t>
            </a:r>
            <a:endParaRPr lang="en-D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DB782-E6F9-4EEA-9726-D6F88BBE4B7D}" type="slidenum">
              <a:rPr lang="en-DK" smtClean="0"/>
              <a:t>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6316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plane prefab visualizes the plane using the following components: AR Plane, AR Plane Mesh visualizer, Mesh collider, Mesh filter and Mesh renderer. We also added a Line renderer to keep track of different planes. </a:t>
            </a:r>
            <a:endParaRPr lang="en-D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DB782-E6F9-4EEA-9726-D6F88BBE4B7D}" type="slidenum">
              <a:rPr lang="en-DK" smtClean="0"/>
              <a:t>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04558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DB782-E6F9-4EEA-9726-D6F88BBE4B7D}" type="slidenum">
              <a:rPr lang="en-DK" smtClean="0"/>
              <a:t>10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77916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Thursday, October 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8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Thursday, October 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2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Thursday, October 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Thursday, October 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Thursday, October 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4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Thursday, October 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9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Thursday, October 8,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2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Thursday, October 8,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7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Thursday, October 8,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4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Thursday, October 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5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Thursday, October 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6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Thursday, October 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4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6C8896-8DFF-4534-8212-06EE89A6DB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16" b="6820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19FDB4D-987D-4C87-A179-9D4616AB2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4C504C-2615-450E-A0DE-544A6C5CF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534" y="504966"/>
            <a:ext cx="8952932" cy="3043213"/>
          </a:xfrm>
        </p:spPr>
        <p:txBody>
          <a:bodyPr anchor="b"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Development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an AR Plane Wall Color	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A87F14-8839-4613-A325-FF79E1CBA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0191" y="3749746"/>
            <a:ext cx="6291618" cy="2208321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Yasin Aden, Pau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Francino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Boris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Llona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Roger Weber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092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4AE6978-82C6-4EF6-84C0-7F861F9D7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25295"/>
            <a:ext cx="10240903" cy="55458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5400" dirty="0"/>
          </a:p>
          <a:p>
            <a:pPr marL="0" indent="0">
              <a:buNone/>
            </a:pPr>
            <a:r>
              <a:rPr lang="de-DE" sz="5400" dirty="0" err="1"/>
              <a:t>Thank</a:t>
            </a:r>
            <a:r>
              <a:rPr lang="de-DE" sz="5400" dirty="0"/>
              <a:t> </a:t>
            </a:r>
            <a:r>
              <a:rPr lang="de-DE" sz="5400" dirty="0" err="1"/>
              <a:t>you</a:t>
            </a:r>
            <a:r>
              <a:rPr lang="de-DE" sz="5400" dirty="0"/>
              <a:t> </a:t>
            </a:r>
            <a:r>
              <a:rPr lang="de-DE" sz="5400" dirty="0" err="1"/>
              <a:t>very</a:t>
            </a:r>
            <a:r>
              <a:rPr lang="de-DE" sz="5400" dirty="0"/>
              <a:t> </a:t>
            </a:r>
            <a:r>
              <a:rPr lang="de-DE" sz="5400" dirty="0" err="1"/>
              <a:t>much</a:t>
            </a:r>
            <a:r>
              <a:rPr lang="de-DE" sz="5400" dirty="0"/>
              <a:t> </a:t>
            </a:r>
            <a:r>
              <a:rPr lang="de-DE" sz="5400" dirty="0" err="1"/>
              <a:t>for</a:t>
            </a:r>
            <a:r>
              <a:rPr lang="de-DE" sz="5400" dirty="0"/>
              <a:t> </a:t>
            </a:r>
            <a:r>
              <a:rPr lang="de-DE" sz="5400" dirty="0" err="1"/>
              <a:t>listening</a:t>
            </a:r>
            <a:r>
              <a:rPr lang="de-DE" sz="5400" dirty="0"/>
              <a:t>!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3600" dirty="0"/>
              <a:t>Are </a:t>
            </a:r>
            <a:r>
              <a:rPr lang="de-DE" sz="3600" dirty="0" err="1"/>
              <a:t>there</a:t>
            </a:r>
            <a:r>
              <a:rPr lang="de-DE" sz="3600" dirty="0"/>
              <a:t> </a:t>
            </a:r>
            <a:r>
              <a:rPr lang="de-DE" sz="3600" dirty="0" err="1"/>
              <a:t>any</a:t>
            </a:r>
            <a:r>
              <a:rPr lang="de-DE" sz="3600" dirty="0"/>
              <a:t> </a:t>
            </a:r>
            <a:r>
              <a:rPr lang="de-DE" sz="3600" dirty="0" err="1"/>
              <a:t>questions</a:t>
            </a:r>
            <a:r>
              <a:rPr lang="de-DE" sz="3600" dirty="0"/>
              <a:t>, </a:t>
            </a:r>
            <a:r>
              <a:rPr lang="de-DE" sz="3600" dirty="0" err="1"/>
              <a:t>commends</a:t>
            </a:r>
            <a:r>
              <a:rPr lang="de-DE" sz="3600" dirty="0"/>
              <a:t> </a:t>
            </a:r>
            <a:r>
              <a:rPr lang="de-DE" sz="3600" dirty="0" err="1"/>
              <a:t>or</a:t>
            </a:r>
            <a:r>
              <a:rPr lang="de-DE" sz="3600" dirty="0"/>
              <a:t> </a:t>
            </a:r>
            <a:r>
              <a:rPr lang="de-DE" sz="3600" dirty="0" err="1"/>
              <a:t>feedbacks</a:t>
            </a:r>
            <a:r>
              <a:rPr lang="de-DE" sz="3600" dirty="0"/>
              <a:t>?</a:t>
            </a:r>
          </a:p>
          <a:p>
            <a:pPr marL="0" indent="0">
              <a:buNone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90383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0E7BBCC-CC9A-4636-BA15-66842282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Agenda</a:t>
            </a:r>
            <a:endParaRPr lang="de-DE" sz="3200">
              <a:solidFill>
                <a:schemeClr val="bg1"/>
              </a:solidFill>
            </a:endParaRPr>
          </a:p>
        </p:txBody>
      </p:sp>
      <p:graphicFrame>
        <p:nvGraphicFramePr>
          <p:cNvPr id="20" name="Inhaltsplatzhalter 4">
            <a:extLst>
              <a:ext uri="{FF2B5EF4-FFF2-40B4-BE49-F238E27FC236}">
                <a16:creationId xmlns:a16="http://schemas.microsoft.com/office/drawing/2014/main" id="{B95E1191-0635-455C-A3FA-AB3A27950D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551992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7847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E17DB0-DCBE-4833-B013-AD942E313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de-DE" sz="3200">
                <a:solidFill>
                  <a:schemeClr val="bg1"/>
                </a:solidFill>
              </a:rPr>
              <a:t>The IdEA</a:t>
            </a:r>
          </a:p>
        </p:txBody>
      </p:sp>
      <p:graphicFrame>
        <p:nvGraphicFramePr>
          <p:cNvPr id="19" name="Inhaltsplatzhalter 2">
            <a:extLst>
              <a:ext uri="{FF2B5EF4-FFF2-40B4-BE49-F238E27FC236}">
                <a16:creationId xmlns:a16="http://schemas.microsoft.com/office/drawing/2014/main" id="{D321FE79-9896-4138-A6E9-10A2892238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183506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306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2C1F85-3A20-42D6-B895-4DCFAF8D9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The IDEA</a:t>
            </a:r>
          </a:p>
        </p:txBody>
      </p:sp>
      <p:pic>
        <p:nvPicPr>
          <p:cNvPr id="5" name="Content Placeholder 4" descr="Using AR to change wall pattern&#10;&#10;">
            <a:extLst>
              <a:ext uri="{FF2B5EF4-FFF2-40B4-BE49-F238E27FC236}">
                <a16:creationId xmlns:a16="http://schemas.microsoft.com/office/drawing/2014/main" id="{2D786526-C438-4BAE-A741-1F3F5ED3B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077" y="681317"/>
            <a:ext cx="7300981" cy="5664892"/>
          </a:xfrm>
        </p:spPr>
      </p:pic>
    </p:spTree>
    <p:extLst>
      <p:ext uri="{BB962C8B-B14F-4D97-AF65-F5344CB8AC3E}">
        <p14:creationId xmlns:p14="http://schemas.microsoft.com/office/powerpoint/2010/main" val="1551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35555-75C7-41B7-B712-E8DAED52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83815"/>
            <a:ext cx="10240903" cy="1233488"/>
          </a:xfrm>
        </p:spPr>
        <p:txBody>
          <a:bodyPr/>
          <a:lstStyle/>
          <a:p>
            <a:r>
              <a:rPr lang="de-DE" dirty="0"/>
              <a:t>Explanation: THE OBJECTS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753AA4AF-6A6E-4844-8942-52F42F4361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1887645"/>
              </p:ext>
            </p:extLst>
          </p:nvPr>
        </p:nvGraphicFramePr>
        <p:xfrm>
          <a:off x="1986300" y="622177"/>
          <a:ext cx="8460033" cy="6052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168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35555-75C7-41B7-B712-E8DAED52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EXpLANATION</a:t>
            </a:r>
            <a:r>
              <a:rPr lang="de-DE" dirty="0"/>
              <a:t>: AR </a:t>
            </a:r>
            <a:r>
              <a:rPr lang="de-DE" dirty="0" err="1"/>
              <a:t>Foundation</a:t>
            </a:r>
            <a:br>
              <a:rPr lang="de-DE" dirty="0"/>
            </a:b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57A792-DA78-4E42-81BD-4455441FDC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744018"/>
              </p:ext>
            </p:extLst>
          </p:nvPr>
        </p:nvGraphicFramePr>
        <p:xfrm>
          <a:off x="1296185" y="2026568"/>
          <a:ext cx="9970851" cy="375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87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539B-80FD-4530-9470-BCB01B79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 Detection</a:t>
            </a:r>
            <a:br>
              <a:rPr lang="de-DE" dirty="0"/>
            </a:b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C170B-441F-41B2-A7AF-181E0D09D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AR Camera – main camera</a:t>
            </a:r>
          </a:p>
          <a:p>
            <a:r>
              <a:rPr lang="en-US" sz="2800" dirty="0"/>
              <a:t>AR Session – Input and lifecycle of application</a:t>
            </a:r>
          </a:p>
          <a:p>
            <a:r>
              <a:rPr lang="en-US" sz="2800" dirty="0"/>
              <a:t>AR Plane Manager Script – Takes plane prefab and visualize plane</a:t>
            </a:r>
            <a:endParaRPr lang="da-DK" sz="2800" dirty="0"/>
          </a:p>
          <a:p>
            <a:r>
              <a:rPr lang="da-DK" sz="2800" dirty="0" err="1"/>
              <a:t>Prefabs</a:t>
            </a:r>
            <a:r>
              <a:rPr lang="da-DK" sz="2800" dirty="0"/>
              <a:t>: </a:t>
            </a:r>
            <a:r>
              <a:rPr lang="da-DK" sz="2800" dirty="0" err="1"/>
              <a:t>ARPlane</a:t>
            </a:r>
            <a:r>
              <a:rPr lang="da-DK" sz="2800" dirty="0"/>
              <a:t>, </a:t>
            </a:r>
            <a:r>
              <a:rPr lang="da-DK" sz="2800" dirty="0" err="1"/>
              <a:t>Mesh</a:t>
            </a:r>
            <a:r>
              <a:rPr lang="da-DK" sz="2800" dirty="0"/>
              <a:t> </a:t>
            </a:r>
            <a:r>
              <a:rPr lang="da-DK" sz="2800" dirty="0" err="1"/>
              <a:t>Visulizer</a:t>
            </a:r>
            <a:r>
              <a:rPr lang="da-DK" sz="2800" dirty="0"/>
              <a:t>/</a:t>
            </a:r>
            <a:r>
              <a:rPr lang="da-DK" sz="2800" dirty="0" err="1"/>
              <a:t>Collider</a:t>
            </a:r>
            <a:r>
              <a:rPr lang="da-DK" sz="2800" dirty="0"/>
              <a:t>/Filter/</a:t>
            </a:r>
            <a:r>
              <a:rPr lang="da-DK" sz="2800" dirty="0" err="1"/>
              <a:t>Renderer</a:t>
            </a:r>
            <a:r>
              <a:rPr lang="da-DK" sz="2800" dirty="0"/>
              <a:t> and</a:t>
            </a:r>
            <a:r>
              <a:rPr lang="en-US" sz="2800" dirty="0"/>
              <a:t> Line Renderer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1414062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539B-80FD-4530-9470-BCB01B79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</a:t>
            </a:r>
            <a:br>
              <a:rPr lang="de-DE" dirty="0"/>
            </a:b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C170B-441F-41B2-A7AF-181E0D09D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UI Canvas aligning Buttons</a:t>
            </a:r>
          </a:p>
          <a:p>
            <a:r>
              <a:rPr lang="en-US" sz="2800" dirty="0"/>
              <a:t>Buttons for each color</a:t>
            </a:r>
          </a:p>
          <a:p>
            <a:r>
              <a:rPr lang="en-US" sz="2800" dirty="0" err="1"/>
              <a:t>OnClick</a:t>
            </a:r>
            <a:r>
              <a:rPr lang="en-US" sz="2800" dirty="0"/>
              <a:t> event updating Current Mesh Renderer</a:t>
            </a:r>
          </a:p>
        </p:txBody>
      </p:sp>
    </p:spTree>
    <p:extLst>
      <p:ext uri="{BB962C8B-B14F-4D97-AF65-F5344CB8AC3E}">
        <p14:creationId xmlns:p14="http://schemas.microsoft.com/office/powerpoint/2010/main" val="2242881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0383B-0D45-469F-B74B-BB14B7A9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Outcome</a:t>
            </a:r>
          </a:p>
        </p:txBody>
      </p:sp>
      <p:pic>
        <p:nvPicPr>
          <p:cNvPr id="4" name="video-1602139089">
            <a:hlinkClick r:id="" action="ppaction://media"/>
            <a:extLst>
              <a:ext uri="{FF2B5EF4-FFF2-40B4-BE49-F238E27FC236}">
                <a16:creationId xmlns:a16="http://schemas.microsoft.com/office/drawing/2014/main" id="{0AFA0CE4-3B89-4F1F-8A66-5D8053C190B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812416" y="1949180"/>
            <a:ext cx="2384120" cy="39560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0EDDE0-5FC4-4E4B-A1D7-6372F39B861C}"/>
              </a:ext>
            </a:extLst>
          </p:cNvPr>
          <p:cNvSpPr txBox="1"/>
          <p:nvPr/>
        </p:nvSpPr>
        <p:spPr>
          <a:xfrm>
            <a:off x="1429966" y="2451370"/>
            <a:ext cx="69844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Demonstration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Vertical wall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Buttons for different colors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292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37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adientRiseVTI">
  <a:themeElements>
    <a:clrScheme name="AnalogousFromRegularSeedRightStep">
      <a:dk1>
        <a:srgbClr val="000000"/>
      </a:dk1>
      <a:lt1>
        <a:srgbClr val="FFFFFF"/>
      </a:lt1>
      <a:dk2>
        <a:srgbClr val="41242A"/>
      </a:dk2>
      <a:lt2>
        <a:srgbClr val="E2E8E7"/>
      </a:lt2>
      <a:accent1>
        <a:srgbClr val="C34D68"/>
      </a:accent1>
      <a:accent2>
        <a:srgbClr val="B1513B"/>
      </a:accent2>
      <a:accent3>
        <a:srgbClr val="C3954D"/>
      </a:accent3>
      <a:accent4>
        <a:srgbClr val="A6A938"/>
      </a:accent4>
      <a:accent5>
        <a:srgbClr val="83B246"/>
      </a:accent5>
      <a:accent6>
        <a:srgbClr val="4CB13B"/>
      </a:accent6>
      <a:hlink>
        <a:srgbClr val="31937D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253</Words>
  <Application>Microsoft Office PowerPoint</Application>
  <PresentationFormat>Widescreen</PresentationFormat>
  <Paragraphs>44</Paragraphs>
  <Slides>10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Nova</vt:lpstr>
      <vt:lpstr>GradientRiseVTI</vt:lpstr>
      <vt:lpstr>Development of an AR Plane Wall Color </vt:lpstr>
      <vt:lpstr>Agenda</vt:lpstr>
      <vt:lpstr>The IdEA</vt:lpstr>
      <vt:lpstr>The IDEA</vt:lpstr>
      <vt:lpstr>Explanation: THE OBJECTS</vt:lpstr>
      <vt:lpstr>EXpLANATION: AR Foundation </vt:lpstr>
      <vt:lpstr>Plane Detection </vt:lpstr>
      <vt:lpstr>UI </vt:lpstr>
      <vt:lpstr>The Outcome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an AR Plane Changer App </dc:title>
  <dc:creator>Yasin Issa Aden (267276 ICT)</dc:creator>
  <cp:lastModifiedBy>Yasin Issa Aden (267276 ICT)</cp:lastModifiedBy>
  <cp:revision>10</cp:revision>
  <dcterms:created xsi:type="dcterms:W3CDTF">2020-10-07T10:34:38Z</dcterms:created>
  <dcterms:modified xsi:type="dcterms:W3CDTF">2020-10-08T06:43:53Z</dcterms:modified>
</cp:coreProperties>
</file>