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7" r:id="rId4"/>
    <p:sldId id="258" r:id="rId5"/>
    <p:sldId id="262" r:id="rId6"/>
    <p:sldId id="261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EDE3-F35D-4DE2-BA1A-DE7AA0E1A8B5}" type="datetimeFigureOut">
              <a:rPr lang="bg-BG" smtClean="0"/>
              <a:t>9.5.2023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99A-939C-4A70-8B74-2FD21DA355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1807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EDE3-F35D-4DE2-BA1A-DE7AA0E1A8B5}" type="datetimeFigureOut">
              <a:rPr lang="bg-BG" smtClean="0"/>
              <a:t>9.5.2023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99A-939C-4A70-8B74-2FD21DA355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84619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EDE3-F35D-4DE2-BA1A-DE7AA0E1A8B5}" type="datetimeFigureOut">
              <a:rPr lang="bg-BG" smtClean="0"/>
              <a:t>9.5.2023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99A-939C-4A70-8B74-2FD21DA355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64469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EDE3-F35D-4DE2-BA1A-DE7AA0E1A8B5}" type="datetimeFigureOut">
              <a:rPr lang="bg-BG" smtClean="0"/>
              <a:t>9.5.2023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99A-939C-4A70-8B74-2FD21DA355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641923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EDE3-F35D-4DE2-BA1A-DE7AA0E1A8B5}" type="datetimeFigureOut">
              <a:rPr lang="bg-BG" smtClean="0"/>
              <a:t>9.5.2023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99A-939C-4A70-8B74-2FD21DA355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6518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EDE3-F35D-4DE2-BA1A-DE7AA0E1A8B5}" type="datetimeFigureOut">
              <a:rPr lang="bg-BG" smtClean="0"/>
              <a:t>9.5.2023 г.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99A-939C-4A70-8B74-2FD21DA355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964201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EDE3-F35D-4DE2-BA1A-DE7AA0E1A8B5}" type="datetimeFigureOut">
              <a:rPr lang="bg-BG" smtClean="0"/>
              <a:t>9.5.2023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99A-939C-4A70-8B74-2FD21DA35520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1429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EDE3-F35D-4DE2-BA1A-DE7AA0E1A8B5}" type="datetimeFigureOut">
              <a:rPr lang="bg-BG" smtClean="0"/>
              <a:t>9.5.2023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99A-939C-4A70-8B74-2FD21DA355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171818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EDE3-F35D-4DE2-BA1A-DE7AA0E1A8B5}" type="datetimeFigureOut">
              <a:rPr lang="bg-BG" smtClean="0"/>
              <a:t>9.5.2023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99A-939C-4A70-8B74-2FD21DA355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351184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EDE3-F35D-4DE2-BA1A-DE7AA0E1A8B5}" type="datetimeFigureOut">
              <a:rPr lang="bg-BG" smtClean="0"/>
              <a:t>9.5.2023 г.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bg-B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99A-939C-4A70-8B74-2FD21DA355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2118716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E47EDE3-F35D-4DE2-BA1A-DE7AA0E1A8B5}" type="datetimeFigureOut">
              <a:rPr lang="bg-BG" smtClean="0"/>
              <a:t>9.5.2023 г.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99A-939C-4A70-8B74-2FD21DA355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870230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E47EDE3-F35D-4DE2-BA1A-DE7AA0E1A8B5}" type="datetimeFigureOut">
              <a:rPr lang="bg-BG" smtClean="0"/>
              <a:t>9.5.2023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A9A799A-939C-4A70-8B74-2FD21DA3552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591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wipe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0F773DA-6452-BCE9-27FB-3BA546A2D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err="1"/>
              <a:t>Куиз</a:t>
            </a:r>
            <a:r>
              <a:rPr lang="bg-BG" dirty="0"/>
              <a:t>: Колко добре познаваш България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B55E597-049D-F727-FE24-A398F8BC2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Изготвил: Калоян Борисов 42гр</a:t>
            </a:r>
          </a:p>
          <a:p>
            <a:r>
              <a:rPr lang="bg-BG" dirty="0"/>
              <a:t>факултетен номер 121220159</a:t>
            </a:r>
          </a:p>
        </p:txBody>
      </p:sp>
    </p:spTree>
    <p:extLst>
      <p:ext uri="{BB962C8B-B14F-4D97-AF65-F5344CB8AC3E}">
        <p14:creationId xmlns:p14="http://schemas.microsoft.com/office/powerpoint/2010/main" val="263965425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5C94017-D286-BD82-EB05-DE837F19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2D9A34A-F968-6474-7998-5C3748E7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hlinkClick r:id="rId2" action="ppaction://hlinksldjump"/>
              </a:rPr>
              <a:t>Въведение</a:t>
            </a:r>
            <a:endParaRPr lang="bg-BG" dirty="0"/>
          </a:p>
          <a:p>
            <a:r>
              <a:rPr lang="bg-BG" dirty="0">
                <a:hlinkClick r:id="rId3" action="ppaction://hlinksldjump"/>
              </a:rPr>
              <a:t>Основна функционалност</a:t>
            </a:r>
            <a:endParaRPr lang="bg-BG" dirty="0"/>
          </a:p>
          <a:p>
            <a:r>
              <a:rPr lang="bg-BG" dirty="0">
                <a:hlinkClick r:id="rId4" action="ppaction://hlinksldjump"/>
              </a:rPr>
              <a:t>Споделени данни</a:t>
            </a:r>
            <a:endParaRPr lang="bg-BG" dirty="0"/>
          </a:p>
          <a:p>
            <a:r>
              <a:rPr lang="bg-BG" dirty="0">
                <a:hlinkClick r:id="rId5" action="ppaction://hlinksldjump"/>
              </a:rPr>
              <a:t>Запазване на въпроси</a:t>
            </a:r>
            <a:endParaRPr lang="bg-BG" dirty="0"/>
          </a:p>
          <a:p>
            <a:r>
              <a:rPr lang="bg-BG" dirty="0">
                <a:hlinkClick r:id="rId6" action="ppaction://hlinksldjump"/>
              </a:rPr>
              <a:t>Последователност на игра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4589447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C84A4EA-9D4D-9E63-2FEF-88AC58AC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D3AEDB5-E1F3-D3F4-025F-3507C38E8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Изработен на </a:t>
            </a:r>
            <a:r>
              <a:rPr lang="en-US" dirty="0"/>
              <a:t>Xamarin Forms</a:t>
            </a:r>
          </a:p>
          <a:p>
            <a:r>
              <a:rPr lang="bg-BG" dirty="0"/>
              <a:t>Тестван на виртуален </a:t>
            </a:r>
            <a:r>
              <a:rPr lang="en-US" dirty="0"/>
              <a:t>Pixel 5</a:t>
            </a:r>
            <a:endParaRPr lang="bg-BG" dirty="0"/>
          </a:p>
          <a:p>
            <a:r>
              <a:rPr lang="bg-BG" dirty="0"/>
              <a:t>Използва </a:t>
            </a:r>
            <a:r>
              <a:rPr lang="en-US" dirty="0"/>
              <a:t>Text to Speech</a:t>
            </a:r>
            <a:endParaRPr lang="bg-BG" dirty="0"/>
          </a:p>
          <a:p>
            <a:r>
              <a:rPr lang="bg-BG" dirty="0"/>
              <a:t>Възможност за споделяне на резултат</a:t>
            </a:r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3E7AF4C7-8A1B-A321-A3B2-696BD76B5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584" y="3894409"/>
            <a:ext cx="8478416" cy="35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5614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9BE9D7-0188-6C6D-FA55-49C430F8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Основна функционалност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2C011A1-E693-8BCA-0EE3-5B77686D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Куиз</a:t>
            </a:r>
            <a:r>
              <a:rPr lang="bg-BG" dirty="0"/>
              <a:t> игра</a:t>
            </a:r>
          </a:p>
          <a:p>
            <a:r>
              <a:rPr lang="en-US" dirty="0"/>
              <a:t>Text to speech </a:t>
            </a:r>
            <a:r>
              <a:rPr lang="bg-BG" dirty="0"/>
              <a:t>на всяка страница</a:t>
            </a:r>
          </a:p>
          <a:p>
            <a:r>
              <a:rPr lang="bg-BG" dirty="0"/>
              <a:t>Следене на точки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D652D618-C697-6767-D433-2744A9C7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57" b="89785" l="8280" r="92685">
                        <a14:foregroundMark x1="30386" y1="50358" x2="74839" y2="49104"/>
                        <a14:foregroundMark x1="74839" y1="49104" x2="92685" y2="50000"/>
                        <a14:foregroundMark x1="8280" y1="27599" x2="25482" y2="76344"/>
                        <a14:backgroundMark x1="8280" y1="86559" x2="54984" y2="99104"/>
                        <a14:backgroundMark x1="54984" y1="99104" x2="85450" y2="96953"/>
                        <a14:backgroundMark x1="85450" y1="96953" x2="93810" y2="80466"/>
                        <a14:backgroundMark x1="93810" y1="80466" x2="98794" y2="45699"/>
                        <a14:backgroundMark x1="92685" y1="29570" x2="97428" y2="51075"/>
                        <a14:backgroundMark x1="86897" y1="15950" x2="19373" y2="1075"/>
                        <a14:backgroundMark x1="22428" y1="9498" x2="63505" y2="189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" y="4189035"/>
            <a:ext cx="5498452" cy="2466347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FFF3B0C9-02BC-CD82-7640-2B1360C41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579" y="2762642"/>
            <a:ext cx="5744377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5795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39BC876-8C84-42E3-12A7-70ED0550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Споделени данни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82FBB93-E0C5-BDC1-8535-AD617BE4A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 err="1"/>
              <a:t>Globals</a:t>
            </a:r>
            <a:endParaRPr lang="en-US" dirty="0"/>
          </a:p>
          <a:p>
            <a:r>
              <a:rPr lang="bg-BG" dirty="0"/>
              <a:t>Списък с въпроси</a:t>
            </a:r>
          </a:p>
          <a:p>
            <a:r>
              <a:rPr lang="en-US" dirty="0"/>
              <a:t>Locale</a:t>
            </a:r>
          </a:p>
          <a:p>
            <a:r>
              <a:rPr lang="bg-BG" dirty="0"/>
              <a:t>Метод </a:t>
            </a:r>
            <a:r>
              <a:rPr lang="en-US" dirty="0"/>
              <a:t>Shuffle</a:t>
            </a:r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6983E28-6D4C-6372-0133-26AC39858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6" y="3853542"/>
            <a:ext cx="3390663" cy="3390663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F7D0DD3-AE33-1799-72D8-D61AF470D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086" y="2356473"/>
            <a:ext cx="5605968" cy="43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3554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64A1E0A-CC43-0A4B-DFAF-A20490C9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Запазване на въпроси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A4E80E4-C69B-FE38-789C-9025C1E1D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/>
              <a:t>Question</a:t>
            </a:r>
          </a:p>
          <a:p>
            <a:r>
              <a:rPr lang="bg-BG" dirty="0"/>
              <a:t>Записване на правилен отговор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CFBA9BD6-6431-42D2-B411-17B622771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31" b="98077" l="10000" r="90000">
                        <a14:foregroundMark x1="28077" y1="25385" x2="56154" y2="6538"/>
                        <a14:foregroundMark x1="56154" y1="6538" x2="66923" y2="38077"/>
                        <a14:foregroundMark x1="66923" y1="38077" x2="56538" y2="57692"/>
                        <a14:foregroundMark x1="56538" y1="57692" x2="55361" y2="66525"/>
                        <a14:foregroundMark x1="53644" y1="81768" x2="54231" y2="85000"/>
                        <a14:foregroundMark x1="41538" y1="96538" x2="56923" y2="98077"/>
                        <a14:foregroundMark x1="40769" y1="6538" x2="59615" y2="4231"/>
                        <a14:backgroundMark x1="49231" y1="72692" x2="60385" y2="75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086" y="4207184"/>
            <a:ext cx="2168203" cy="2168203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D5A6E2CA-BCCB-8612-AE0C-6FDD3F227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414" y="2943957"/>
            <a:ext cx="5903810" cy="352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3362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789F387-87CA-3805-9114-8BD75918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91" y="1158227"/>
            <a:ext cx="4713514" cy="4990646"/>
          </a:xfrm>
        </p:spPr>
        <p:txBody>
          <a:bodyPr/>
          <a:lstStyle/>
          <a:p>
            <a:r>
              <a:rPr lang="bg-BG" dirty="0"/>
              <a:t>Последователност на игра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A05CD0D-64AF-138C-3E3C-41377B31F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878" y="0"/>
            <a:ext cx="6126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6226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B79B954-D581-318B-448B-52B1680C3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Благодаря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232585564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Колет">
  <a:themeElements>
    <a:clrScheme name="Колет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Колет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Колет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TM10001115[[fn=Колет]]</Template>
  <TotalTime>10</TotalTime>
  <Words>84</Words>
  <Application>Microsoft Office PowerPoint</Application>
  <PresentationFormat>Широк екран</PresentationFormat>
  <Paragraphs>28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2" baseType="lpstr">
      <vt:lpstr>Arial</vt:lpstr>
      <vt:lpstr>Corbel</vt:lpstr>
      <vt:lpstr>Gill Sans MT</vt:lpstr>
      <vt:lpstr>Колет</vt:lpstr>
      <vt:lpstr>Куиз: Колко добре познаваш България</vt:lpstr>
      <vt:lpstr>Съдържание</vt:lpstr>
      <vt:lpstr>Въведение</vt:lpstr>
      <vt:lpstr>Основна функционалност</vt:lpstr>
      <vt:lpstr>Споделени данни</vt:lpstr>
      <vt:lpstr>Запазване на въпроси</vt:lpstr>
      <vt:lpstr>Последователност на игра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Куиз: Колко добре познаваш България</dc:title>
  <dc:creator>Kaloyan Borisov</dc:creator>
  <cp:lastModifiedBy>Kaloyan Borisov</cp:lastModifiedBy>
  <cp:revision>1</cp:revision>
  <dcterms:created xsi:type="dcterms:W3CDTF">2023-05-09T19:17:27Z</dcterms:created>
  <dcterms:modified xsi:type="dcterms:W3CDTF">2023-05-09T19:28:23Z</dcterms:modified>
</cp:coreProperties>
</file>